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9"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FF"/>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E036C5-B049-48A7-A652-A2E4B59D03FA}" v="435" dt="2025-06-10T13:19:31.8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p:scale>
          <a:sx n="73" d="100"/>
          <a:sy n="73" d="100"/>
        </p:scale>
        <p:origin x="576"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on, Michelle" userId="e96c3b97-6777-4440-a71b-59afd7c5a68a" providerId="ADAL" clId="{93BEB47C-03D6-4671-B350-2FCCF6E5B6D4}"/>
    <pc:docChg chg="delSld modSld">
      <pc:chgData name="Leon, Michelle" userId="e96c3b97-6777-4440-a71b-59afd7c5a68a" providerId="ADAL" clId="{93BEB47C-03D6-4671-B350-2FCCF6E5B6D4}" dt="2023-02-21T15:34:15.986" v="245"/>
      <pc:docMkLst>
        <pc:docMk/>
      </pc:docMkLst>
      <pc:sldChg chg="modSp">
        <pc:chgData name="Leon, Michelle" userId="e96c3b97-6777-4440-a71b-59afd7c5a68a" providerId="ADAL" clId="{93BEB47C-03D6-4671-B350-2FCCF6E5B6D4}" dt="2023-02-21T15:34:15.986" v="245"/>
        <pc:sldMkLst>
          <pc:docMk/>
          <pc:sldMk cId="1435650445" sldId="258"/>
        </pc:sldMkLst>
      </pc:sldChg>
      <pc:sldChg chg="del">
        <pc:chgData name="Leon, Michelle" userId="e96c3b97-6777-4440-a71b-59afd7c5a68a" providerId="ADAL" clId="{93BEB47C-03D6-4671-B350-2FCCF6E5B6D4}" dt="2023-02-21T15:19:09.102" v="23" actId="47"/>
        <pc:sldMkLst>
          <pc:docMk/>
          <pc:sldMk cId="2915196864" sldId="259"/>
        </pc:sldMkLst>
      </pc:sldChg>
    </pc:docChg>
  </pc:docChgLst>
  <pc:docChgLst>
    <pc:chgData name="Leon, Michelle" userId="e96c3b97-6777-4440-a71b-59afd7c5a68a" providerId="ADAL" clId="{B8C6AFDC-39B2-478D-A897-F508A409E044}"/>
    <pc:docChg chg="undo custSel addSld delSld modSld">
      <pc:chgData name="Leon, Michelle" userId="e96c3b97-6777-4440-a71b-59afd7c5a68a" providerId="ADAL" clId="{B8C6AFDC-39B2-478D-A897-F508A409E044}" dt="2022-10-25T20:16:06.511" v="84" actId="113"/>
      <pc:docMkLst>
        <pc:docMk/>
      </pc:docMkLst>
      <pc:sldChg chg="delSp">
        <pc:chgData name="Leon, Michelle" userId="e96c3b97-6777-4440-a71b-59afd7c5a68a" providerId="ADAL" clId="{B8C6AFDC-39B2-478D-A897-F508A409E044}" dt="2022-10-25T18:12:44.347" v="0"/>
        <pc:sldMkLst>
          <pc:docMk/>
          <pc:sldMk cId="1435650445" sldId="258"/>
        </pc:sldMkLst>
      </pc:sldChg>
      <pc:sldChg chg="addSp delSp modSp new del mod setBg">
        <pc:chgData name="Leon, Michelle" userId="e96c3b97-6777-4440-a71b-59afd7c5a68a" providerId="ADAL" clId="{B8C6AFDC-39B2-478D-A897-F508A409E044}" dt="2022-10-25T19:53:25.074" v="32" actId="47"/>
        <pc:sldMkLst>
          <pc:docMk/>
          <pc:sldMk cId="2598718823" sldId="259"/>
        </pc:sldMkLst>
      </pc:sldChg>
      <pc:sldChg chg="addSp delSp modSp new mod modClrScheme chgLayout">
        <pc:chgData name="Leon, Michelle" userId="e96c3b97-6777-4440-a71b-59afd7c5a68a" providerId="ADAL" clId="{B8C6AFDC-39B2-478D-A897-F508A409E044}" dt="2022-10-25T20:16:06.511" v="84" actId="113"/>
        <pc:sldMkLst>
          <pc:docMk/>
          <pc:sldMk cId="2915196864" sldId="259"/>
        </pc:sldMkLst>
      </pc:sldChg>
    </pc:docChg>
  </pc:docChgLst>
  <pc:docChgLst>
    <pc:chgData name="Leon, Michelle (LBB)" userId="e96c3b97-6777-4440-a71b-59afd7c5a68a" providerId="ADAL" clId="{3CE036C5-B049-48A7-A652-A2E4B59D03FA}"/>
    <pc:docChg chg="undo custSel modSld">
      <pc:chgData name="Leon, Michelle (LBB)" userId="e96c3b97-6777-4440-a71b-59afd7c5a68a" providerId="ADAL" clId="{3CE036C5-B049-48A7-A652-A2E4B59D03FA}" dt="2025-06-10T13:19:31.865" v="693"/>
      <pc:docMkLst>
        <pc:docMk/>
      </pc:docMkLst>
      <pc:sldChg chg="addSp modSp mod">
        <pc:chgData name="Leon, Michelle (LBB)" userId="e96c3b97-6777-4440-a71b-59afd7c5a68a" providerId="ADAL" clId="{3CE036C5-B049-48A7-A652-A2E4B59D03FA}" dt="2025-06-10T13:19:31.865" v="693"/>
        <pc:sldMkLst>
          <pc:docMk/>
          <pc:sldMk cId="892762912" sldId="259"/>
        </pc:sldMkLst>
        <pc:spChg chg="mod">
          <ac:chgData name="Leon, Michelle (LBB)" userId="e96c3b97-6777-4440-a71b-59afd7c5a68a" providerId="ADAL" clId="{3CE036C5-B049-48A7-A652-A2E4B59D03FA}" dt="2025-06-10T09:07:59.559" v="469" actId="1076"/>
          <ac:spMkLst>
            <pc:docMk/>
            <pc:sldMk cId="892762912" sldId="259"/>
            <ac:spMk id="2" creationId="{99B377E2-65AE-4870-91E0-F10BB43EE2DF}"/>
          </ac:spMkLst>
        </pc:spChg>
        <pc:spChg chg="add mod">
          <ac:chgData name="Leon, Michelle (LBB)" userId="e96c3b97-6777-4440-a71b-59afd7c5a68a" providerId="ADAL" clId="{3CE036C5-B049-48A7-A652-A2E4B59D03FA}" dt="2025-06-10T13:09:39.482" v="518" actId="20577"/>
          <ac:spMkLst>
            <pc:docMk/>
            <pc:sldMk cId="892762912" sldId="259"/>
            <ac:spMk id="3" creationId="{FE0F0DED-F23E-8185-DF49-EDBCB32CE7D2}"/>
          </ac:spMkLst>
        </pc:spChg>
        <pc:spChg chg="add mod">
          <ac:chgData name="Leon, Michelle (LBB)" userId="e96c3b97-6777-4440-a71b-59afd7c5a68a" providerId="ADAL" clId="{3CE036C5-B049-48A7-A652-A2E4B59D03FA}" dt="2025-06-09T16:21:43.318" v="432" actId="1076"/>
          <ac:spMkLst>
            <pc:docMk/>
            <pc:sldMk cId="892762912" sldId="259"/>
            <ac:spMk id="4" creationId="{8D476825-B7E4-8817-7621-50389084CC0B}"/>
          </ac:spMkLst>
        </pc:spChg>
        <pc:spChg chg="add mod">
          <ac:chgData name="Leon, Michelle (LBB)" userId="e96c3b97-6777-4440-a71b-59afd7c5a68a" providerId="ADAL" clId="{3CE036C5-B049-48A7-A652-A2E4B59D03FA}" dt="2025-06-09T16:21:58.120" v="434" actId="207"/>
          <ac:spMkLst>
            <pc:docMk/>
            <pc:sldMk cId="892762912" sldId="259"/>
            <ac:spMk id="6" creationId="{73A3516C-2FFB-7A16-2393-93B388849328}"/>
          </ac:spMkLst>
        </pc:spChg>
        <pc:spChg chg="add mod">
          <ac:chgData name="Leon, Michelle (LBB)" userId="e96c3b97-6777-4440-a71b-59afd7c5a68a" providerId="ADAL" clId="{3CE036C5-B049-48A7-A652-A2E4B59D03FA}" dt="2025-06-09T16:22:03.243" v="435" actId="207"/>
          <ac:spMkLst>
            <pc:docMk/>
            <pc:sldMk cId="892762912" sldId="259"/>
            <ac:spMk id="7" creationId="{8721FEA3-2AD8-7AC5-6020-3FE4A44CE032}"/>
          </ac:spMkLst>
        </pc:spChg>
        <pc:spChg chg="add mod">
          <ac:chgData name="Leon, Michelle (LBB)" userId="e96c3b97-6777-4440-a71b-59afd7c5a68a" providerId="ADAL" clId="{3CE036C5-B049-48A7-A652-A2E4B59D03FA}" dt="2025-06-09T16:22:08.651" v="436" actId="207"/>
          <ac:spMkLst>
            <pc:docMk/>
            <pc:sldMk cId="892762912" sldId="259"/>
            <ac:spMk id="8" creationId="{AE933697-4BF0-9303-2FEC-E91EE4006BFC}"/>
          </ac:spMkLst>
        </pc:spChg>
        <pc:spChg chg="add mod">
          <ac:chgData name="Leon, Michelle (LBB)" userId="e96c3b97-6777-4440-a71b-59afd7c5a68a" providerId="ADAL" clId="{3CE036C5-B049-48A7-A652-A2E4B59D03FA}" dt="2025-06-09T16:22:12.774" v="437" actId="207"/>
          <ac:spMkLst>
            <pc:docMk/>
            <pc:sldMk cId="892762912" sldId="259"/>
            <ac:spMk id="9" creationId="{AB195784-2BE4-DF38-D345-C864934AF1BC}"/>
          </ac:spMkLst>
        </pc:spChg>
        <pc:spChg chg="add mod">
          <ac:chgData name="Leon, Michelle (LBB)" userId="e96c3b97-6777-4440-a71b-59afd7c5a68a" providerId="ADAL" clId="{3CE036C5-B049-48A7-A652-A2E4B59D03FA}" dt="2025-06-09T16:22:18.095" v="438" actId="207"/>
          <ac:spMkLst>
            <pc:docMk/>
            <pc:sldMk cId="892762912" sldId="259"/>
            <ac:spMk id="10" creationId="{98ECC5F2-F8EB-1758-9E12-1EC53FBA60FD}"/>
          </ac:spMkLst>
        </pc:spChg>
        <pc:graphicFrameChg chg="mod modGraphic">
          <ac:chgData name="Leon, Michelle (LBB)" userId="e96c3b97-6777-4440-a71b-59afd7c5a68a" providerId="ADAL" clId="{3CE036C5-B049-48A7-A652-A2E4B59D03FA}" dt="2025-06-10T13:19:31.865" v="693"/>
          <ac:graphicFrameMkLst>
            <pc:docMk/>
            <pc:sldMk cId="892762912" sldId="259"/>
            <ac:graphicFrameMk id="5" creationId="{C9EA61CC-D172-4974-9724-A9C366F2D4A3}"/>
          </ac:graphicFrameMkLst>
        </pc:graphicFrameChg>
      </pc:sldChg>
    </pc:docChg>
  </pc:docChgLst>
  <pc:docChgLst>
    <pc:chgData name="Leon, Michelle" userId="S::michelle.leon@barnet.gov.uk::e96c3b97-6777-4440-a71b-59afd7c5a68a" providerId="AD" clId="Web-{E8152C38-038A-EBAA-C5FB-B2F58DD4E193}"/>
    <pc:docChg chg="modSld">
      <pc:chgData name="Leon, Michelle" userId="S::michelle.leon@barnet.gov.uk::e96c3b97-6777-4440-a71b-59afd7c5a68a" providerId="AD" clId="Web-{E8152C38-038A-EBAA-C5FB-B2F58DD4E193}" dt="2022-09-27T17:40:02.937" v="1" actId="1076"/>
      <pc:docMkLst>
        <pc:docMk/>
      </pc:docMkLst>
      <pc:sldChg chg="modSp">
        <pc:chgData name="Leon, Michelle" userId="S::michelle.leon@barnet.gov.uk::e96c3b97-6777-4440-a71b-59afd7c5a68a" providerId="AD" clId="Web-{E8152C38-038A-EBAA-C5FB-B2F58DD4E193}" dt="2022-09-27T17:40:02.937" v="1" actId="1076"/>
        <pc:sldMkLst>
          <pc:docMk/>
          <pc:sldMk cId="1435650445" sldId="258"/>
        </pc:sldMkLst>
      </pc:sldChg>
    </pc:docChg>
  </pc:docChgLst>
  <pc:docChgLst>
    <pc:chgData name="Leon, Michelle" userId="e96c3b97-6777-4440-a71b-59afd7c5a68a" providerId="ADAL" clId="{25AE06D3-AFA8-473B-8C0E-9A0BA01A5000}"/>
    <pc:docChg chg="addSld delSld modSld">
      <pc:chgData name="Leon, Michelle" userId="e96c3b97-6777-4440-a71b-59afd7c5a68a" providerId="ADAL" clId="{25AE06D3-AFA8-473B-8C0E-9A0BA01A5000}" dt="2024-08-14T16:06:08.581" v="89" actId="47"/>
      <pc:docMkLst>
        <pc:docMk/>
      </pc:docMkLst>
      <pc:sldChg chg="modSp del mod">
        <pc:chgData name="Leon, Michelle" userId="e96c3b97-6777-4440-a71b-59afd7c5a68a" providerId="ADAL" clId="{25AE06D3-AFA8-473B-8C0E-9A0BA01A5000}" dt="2024-08-14T16:06:08.581" v="89" actId="47"/>
        <pc:sldMkLst>
          <pc:docMk/>
          <pc:sldMk cId="1435650445" sldId="258"/>
        </pc:sldMkLst>
      </pc:sldChg>
      <pc:sldChg chg="modSp add mod">
        <pc:chgData name="Leon, Michelle" userId="e96c3b97-6777-4440-a71b-59afd7c5a68a" providerId="ADAL" clId="{25AE06D3-AFA8-473B-8C0E-9A0BA01A5000}" dt="2024-08-14T16:01:33.154" v="88" actId="1076"/>
        <pc:sldMkLst>
          <pc:docMk/>
          <pc:sldMk cId="892762912" sldId="259"/>
        </pc:sldMkLst>
      </pc:sldChg>
    </pc:docChg>
  </pc:docChgLst>
  <pc:docChgLst>
    <pc:chgData name="Leon, Michelle (LBB)" userId="e96c3b97-6777-4440-a71b-59afd7c5a68a" providerId="ADAL" clId="{6820C6FB-EB1F-4E90-8F54-83E05EDD84F3}"/>
    <pc:docChg chg="modSld">
      <pc:chgData name="Leon, Michelle (LBB)" userId="e96c3b97-6777-4440-a71b-59afd7c5a68a" providerId="ADAL" clId="{6820C6FB-EB1F-4E90-8F54-83E05EDD84F3}" dt="2024-10-25T12:22:24.724" v="72" actId="20577"/>
      <pc:docMkLst>
        <pc:docMk/>
      </pc:docMkLst>
      <pc:sldChg chg="modSp mod">
        <pc:chgData name="Leon, Michelle (LBB)" userId="e96c3b97-6777-4440-a71b-59afd7c5a68a" providerId="ADAL" clId="{6820C6FB-EB1F-4E90-8F54-83E05EDD84F3}" dt="2024-10-25T12:22:24.724" v="72" actId="20577"/>
        <pc:sldMkLst>
          <pc:docMk/>
          <pc:sldMk cId="892762912" sldId="259"/>
        </pc:sldMkLst>
      </pc:sldChg>
    </pc:docChg>
  </pc:docChgLst>
  <pc:docChgLst>
    <pc:chgData name="Leon, Michelle (LBB)" userId="S::michelle.leon@barnet.gov.uk::e96c3b97-6777-4440-a71b-59afd7c5a68a" providerId="AD" clId="Web-{12256F11-8D28-22FC-0B51-C0AF5122F7E9}"/>
    <pc:docChg chg="modSld">
      <pc:chgData name="Leon, Michelle (LBB)" userId="S::michelle.leon@barnet.gov.uk::e96c3b97-6777-4440-a71b-59afd7c5a68a" providerId="AD" clId="Web-{12256F11-8D28-22FC-0B51-C0AF5122F7E9}" dt="2024-02-22T10:43:49.784" v="1" actId="1076"/>
      <pc:docMkLst>
        <pc:docMk/>
      </pc:docMkLst>
      <pc:sldChg chg="modSp">
        <pc:chgData name="Leon, Michelle (LBB)" userId="S::michelle.leon@barnet.gov.uk::e96c3b97-6777-4440-a71b-59afd7c5a68a" providerId="AD" clId="Web-{12256F11-8D28-22FC-0B51-C0AF5122F7E9}" dt="2024-02-22T10:43:49.784" v="1" actId="1076"/>
        <pc:sldMkLst>
          <pc:docMk/>
          <pc:sldMk cId="1435650445" sldId="258"/>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hyperlink" Target="https://www.schoolfoodplan.com/" TargetMode="External"/><Relationship Id="rId13" Type="http://schemas.openxmlformats.org/officeDocument/2006/relationships/hyperlink" Target="https://www.gov.uk/government/collections/the-school-milk-subsidy-scheme-guidance" TargetMode="External"/><Relationship Id="rId18" Type="http://schemas.openxmlformats.org/officeDocument/2006/relationships/hyperlink" Target="https://www.hackneyschooloffood.com/vocational-chef-trainings/" TargetMode="External"/><Relationship Id="rId26" Type="http://schemas.openxmlformats.org/officeDocument/2006/relationships/hyperlink" Target="https://www.tasteeducation.com/" TargetMode="External"/><Relationship Id="rId3" Type="http://schemas.openxmlformats.org/officeDocument/2006/relationships/hyperlink" Target="https://breadnbutter.org.uk/free-idge/" TargetMode="External"/><Relationship Id="rId21" Type="http://schemas.openxmlformats.org/officeDocument/2006/relationships/hyperlink" Target="https://www.promoteyourschool.co.uk/canteen-revamps?utm_source=bing&amp;utm_medium=cpc&amp;utm_campaign=Wall%20Art%20(Sig)&amp;utm_term=canteen%20wall%20art&amp;utm_content=Canteen%20Wall%20Art" TargetMode="External"/><Relationship Id="rId7" Type="http://schemas.openxmlformats.org/officeDocument/2006/relationships/hyperlink" Target="https://www.magicbreakfast.com/" TargetMode="External"/><Relationship Id="rId12" Type="http://schemas.openxmlformats.org/officeDocument/2006/relationships/hyperlink" Target="https://faresharesouthwest.org.uk/get-food/food-for-schools/" TargetMode="External"/><Relationship Id="rId17" Type="http://schemas.openxmlformats.org/officeDocument/2006/relationships/hyperlink" Target="https://proveg.com/" TargetMode="External"/><Relationship Id="rId25" Type="http://schemas.openxmlformats.org/officeDocument/2006/relationships/hyperlink" Target="https://foodteacherscentre.co.uk/" TargetMode="External"/><Relationship Id="rId2" Type="http://schemas.openxmlformats.org/officeDocument/2006/relationships/hyperlink" Target="https://thefelixproject.org/who-we-help/schools" TargetMode="External"/><Relationship Id="rId16" Type="http://schemas.openxmlformats.org/officeDocument/2006/relationships/hyperlink" Target="https://schoolgardening.rhs.org.uk/home" TargetMode="External"/><Relationship Id="rId20" Type="http://schemas.openxmlformats.org/officeDocument/2006/relationships/hyperlink" Target="https://www.givehelpshare.org.uk/" TargetMode="External"/><Relationship Id="rId1" Type="http://schemas.openxmlformats.org/officeDocument/2006/relationships/hyperlink" Target="https://www.gov.uk/government/publications/school-food-standards-resources-for-schools" TargetMode="External"/><Relationship Id="rId6" Type="http://schemas.openxmlformats.org/officeDocument/2006/relationships/hyperlink" Target="https://nsbp.family-action.org.uk/s/expression-of-interest" TargetMode="External"/><Relationship Id="rId11" Type="http://schemas.openxmlformats.org/officeDocument/2006/relationships/hyperlink" Target="https://www.foodforlife.org.uk/schools" TargetMode="External"/><Relationship Id="rId24" Type="http://schemas.openxmlformats.org/officeDocument/2006/relationships/hyperlink" Target="https://vegpower.org.uk/" TargetMode="External"/><Relationship Id="rId5" Type="http://schemas.openxmlformats.org/officeDocument/2006/relationships/hyperlink" Target="https://www.treesforcities.org/our-work/schools-programme" TargetMode="External"/><Relationship Id="rId15" Type="http://schemas.openxmlformats.org/officeDocument/2006/relationships/hyperlink" Target="https://www.veolia.co.uk/veolia-orchard" TargetMode="External"/><Relationship Id="rId23" Type="http://schemas.openxmlformats.org/officeDocument/2006/relationships/hyperlink" Target="https://www.connects-food.com/" TargetMode="External"/><Relationship Id="rId28" Type="http://schemas.openxmlformats.org/officeDocument/2006/relationships/hyperlink" Target="https://www.jamiesministryoffood.com/training/" TargetMode="External"/><Relationship Id="rId10" Type="http://schemas.openxmlformats.org/officeDocument/2006/relationships/hyperlink" Target="https://www.greggsfoundation.org.uk/breakfast-clubs" TargetMode="External"/><Relationship Id="rId19" Type="http://schemas.openxmlformats.org/officeDocument/2006/relationships/hyperlink" Target="https://www.schoolfoodmatters.org/" TargetMode="External"/><Relationship Id="rId4" Type="http://schemas.openxmlformats.org/officeDocument/2006/relationships/hyperlink" Target="https://biteback2030.com/news/school-food-champions-sign-now" TargetMode="External"/><Relationship Id="rId9" Type="http://schemas.openxmlformats.org/officeDocument/2006/relationships/hyperlink" Target="https://www.foodafactoflife.org.uk/whole-school/whole-school-approach/" TargetMode="External"/><Relationship Id="rId14" Type="http://schemas.openxmlformats.org/officeDocument/2006/relationships/hyperlink" Target="https://www.gov.uk/government/publications/free-school-meals-guidance-for-schools-and-local-authorities" TargetMode="External"/><Relationship Id="rId22" Type="http://schemas.openxmlformats.org/officeDocument/2006/relationships/hyperlink" Target="https://chefsinschools.org.uk/bef/" TargetMode="External"/><Relationship Id="rId27" Type="http://schemas.openxmlformats.org/officeDocument/2006/relationships/hyperlink" Target="https://www.flavourschool.org.uk/the-program" TargetMode="External"/></Relationships>
</file>

<file path=ppt/diagrams/_rels/drawing1.xml.rels><?xml version="1.0" encoding="UTF-8" standalone="yes"?>
<Relationships xmlns="http://schemas.openxmlformats.org/package/2006/relationships"><Relationship Id="rId8" Type="http://schemas.openxmlformats.org/officeDocument/2006/relationships/hyperlink" Target="https://www.magicbreakfast.com/" TargetMode="External"/><Relationship Id="rId13" Type="http://schemas.openxmlformats.org/officeDocument/2006/relationships/hyperlink" Target="https://www.veolia.co.uk/veolia-orchard" TargetMode="External"/><Relationship Id="rId18" Type="http://schemas.openxmlformats.org/officeDocument/2006/relationships/hyperlink" Target="https://www.connects-food.com/" TargetMode="External"/><Relationship Id="rId26" Type="http://schemas.openxmlformats.org/officeDocument/2006/relationships/hyperlink" Target="https://www.hackneyschooloffood.com/vocational-chef-trainings/" TargetMode="External"/><Relationship Id="rId3" Type="http://schemas.openxmlformats.org/officeDocument/2006/relationships/hyperlink" Target="https://www.gov.uk/government/collections/the-school-milk-subsidy-scheme-guidance" TargetMode="External"/><Relationship Id="rId21" Type="http://schemas.openxmlformats.org/officeDocument/2006/relationships/hyperlink" Target="https://foodteacherscentre.co.uk/" TargetMode="External"/><Relationship Id="rId7" Type="http://schemas.openxmlformats.org/officeDocument/2006/relationships/hyperlink" Target="https://www.schoolfoodplan.com/" TargetMode="External"/><Relationship Id="rId12" Type="http://schemas.openxmlformats.org/officeDocument/2006/relationships/hyperlink" Target="https://faresharesouthwest.org.uk/get-food/food-for-schools/" TargetMode="External"/><Relationship Id="rId17" Type="http://schemas.openxmlformats.org/officeDocument/2006/relationships/hyperlink" Target="https://chefsinschools.org.uk/bef/" TargetMode="External"/><Relationship Id="rId25" Type="http://schemas.openxmlformats.org/officeDocument/2006/relationships/hyperlink" Target="https://breadnbutter.org.uk/free-idge/" TargetMode="External"/><Relationship Id="rId2" Type="http://schemas.openxmlformats.org/officeDocument/2006/relationships/hyperlink" Target="https://www.gov.uk/government/publications/free-school-meals-guidance-for-schools-and-local-authorities" TargetMode="External"/><Relationship Id="rId16" Type="http://schemas.openxmlformats.org/officeDocument/2006/relationships/hyperlink" Target="https://www.promoteyourschool.co.uk/canteen-revamps?utm_source=bing&amp;utm_medium=cpc&amp;utm_campaign=Wall%20Art%20(Sig)&amp;utm_term=canteen%20wall%20art&amp;utm_content=Canteen%20Wall%20Art" TargetMode="External"/><Relationship Id="rId20" Type="http://schemas.openxmlformats.org/officeDocument/2006/relationships/hyperlink" Target="https://vegpower.org.uk/" TargetMode="External"/><Relationship Id="rId1" Type="http://schemas.openxmlformats.org/officeDocument/2006/relationships/hyperlink" Target="https://www.gov.uk/government/publications/school-food-standards-resources-for-schools" TargetMode="External"/><Relationship Id="rId6" Type="http://schemas.openxmlformats.org/officeDocument/2006/relationships/hyperlink" Target="https://nsbp.family-action.org.uk/s/expression-of-interest" TargetMode="External"/><Relationship Id="rId11" Type="http://schemas.openxmlformats.org/officeDocument/2006/relationships/hyperlink" Target="https://www.foodforlife.org.uk/schools" TargetMode="External"/><Relationship Id="rId24" Type="http://schemas.openxmlformats.org/officeDocument/2006/relationships/hyperlink" Target="https://thefelixproject.org/who-we-help/schools" TargetMode="External"/><Relationship Id="rId5" Type="http://schemas.openxmlformats.org/officeDocument/2006/relationships/hyperlink" Target="https://www.treesforcities.org/our-work/schools-programme" TargetMode="External"/><Relationship Id="rId15" Type="http://schemas.openxmlformats.org/officeDocument/2006/relationships/hyperlink" Target="https://schoolgardening.rhs.org.uk/home" TargetMode="External"/><Relationship Id="rId23" Type="http://schemas.openxmlformats.org/officeDocument/2006/relationships/hyperlink" Target="https://www.flavourschool.org.uk/the-program" TargetMode="External"/><Relationship Id="rId28" Type="http://schemas.openxmlformats.org/officeDocument/2006/relationships/hyperlink" Target="https://www.givehelpshare.org.uk/" TargetMode="External"/><Relationship Id="rId10" Type="http://schemas.openxmlformats.org/officeDocument/2006/relationships/hyperlink" Target="https://www.greggsfoundation.org.uk/breakfast-clubs" TargetMode="External"/><Relationship Id="rId19" Type="http://schemas.openxmlformats.org/officeDocument/2006/relationships/hyperlink" Target="https://www.jamiesministryoffood.com/training/" TargetMode="External"/><Relationship Id="rId4" Type="http://schemas.openxmlformats.org/officeDocument/2006/relationships/hyperlink" Target="https://biteback2030.com/news/school-food-champions-sign-now" TargetMode="External"/><Relationship Id="rId9" Type="http://schemas.openxmlformats.org/officeDocument/2006/relationships/hyperlink" Target="https://www.foodafactoflife.org.uk/whole-school/whole-school-approach/" TargetMode="External"/><Relationship Id="rId14" Type="http://schemas.openxmlformats.org/officeDocument/2006/relationships/hyperlink" Target="https://proveg.com/" TargetMode="External"/><Relationship Id="rId22" Type="http://schemas.openxmlformats.org/officeDocument/2006/relationships/hyperlink" Target="https://www.tasteeducation.com/" TargetMode="External"/><Relationship Id="rId27" Type="http://schemas.openxmlformats.org/officeDocument/2006/relationships/hyperlink" Target="https://www.schoolfoodmatters.org/"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B89E1F-04EC-48C4-8918-C570A217C283}" type="doc">
      <dgm:prSet loTypeId="urn:microsoft.com/office/officeart/2005/8/layout/target2" loCatId="relationship" qsTypeId="urn:microsoft.com/office/officeart/2005/8/quickstyle/3d4" qsCatId="3D" csTypeId="urn:microsoft.com/office/officeart/2005/8/colors/colorful5" csCatId="colorful" phldr="1"/>
      <dgm:spPr/>
      <dgm:t>
        <a:bodyPr/>
        <a:lstStyle/>
        <a:p>
          <a:endParaRPr lang="en-GB"/>
        </a:p>
      </dgm:t>
    </dgm:pt>
    <dgm:pt modelId="{14313332-A48F-42D4-AAA3-CC6DE8D793AD}">
      <dgm:prSet phldrT="[Text]" custT="1"/>
      <dgm:spPr>
        <a:solidFill>
          <a:srgbClr val="FFC000">
            <a:alpha val="90000"/>
          </a:srgbClr>
        </a:solidFill>
      </dgm:spPr>
      <dgm:t>
        <a:bodyPr/>
        <a:lstStyle/>
        <a:p>
          <a:r>
            <a:rPr lang="en-GB" sz="900" dirty="0">
              <a:hlinkClick xmlns:r="http://schemas.openxmlformats.org/officeDocument/2006/relationships" r:id="rId1"/>
            </a:rPr>
            <a:t>Government website</a:t>
          </a:r>
          <a:endParaRPr lang="en-GB" sz="900" dirty="0"/>
        </a:p>
      </dgm:t>
    </dgm:pt>
    <dgm:pt modelId="{2EB05A65-AB1B-4E30-AA6D-69B0AF79B00C}" type="parTrans" cxnId="{247BBAF8-9B6C-4451-AC4B-644A35427816}">
      <dgm:prSet/>
      <dgm:spPr/>
      <dgm:t>
        <a:bodyPr/>
        <a:lstStyle/>
        <a:p>
          <a:endParaRPr lang="en-GB"/>
        </a:p>
      </dgm:t>
    </dgm:pt>
    <dgm:pt modelId="{B20DE0D5-4E9A-48BC-8F2F-F3D2D46D255D}" type="sibTrans" cxnId="{247BBAF8-9B6C-4451-AC4B-644A35427816}">
      <dgm:prSet/>
      <dgm:spPr/>
      <dgm:t>
        <a:bodyPr/>
        <a:lstStyle/>
        <a:p>
          <a:endParaRPr lang="en-GB"/>
        </a:p>
      </dgm:t>
    </dgm:pt>
    <dgm:pt modelId="{B12121DB-FA37-4DA0-AC3E-83F328051212}">
      <dgm:prSet phldrT="[Text]" custT="1"/>
      <dgm:spPr>
        <a:noFill/>
        <a:ln w="38100">
          <a:solidFill>
            <a:srgbClr val="00B050"/>
          </a:solidFill>
        </a:ln>
      </dgm:spPr>
      <dgm:t>
        <a:bodyPr/>
        <a:lstStyle/>
        <a:p>
          <a:r>
            <a:rPr lang="en-GB" sz="1800" dirty="0">
              <a:solidFill>
                <a:schemeClr val="tx1"/>
              </a:solidFill>
            </a:rPr>
            <a:t>Regional</a:t>
          </a:r>
        </a:p>
      </dgm:t>
    </dgm:pt>
    <dgm:pt modelId="{13BC2E68-F396-45CB-B61A-156AB8BDE4C0}" type="parTrans" cxnId="{EA1AE876-6D35-4954-87F6-5A015B0E4147}">
      <dgm:prSet/>
      <dgm:spPr/>
      <dgm:t>
        <a:bodyPr/>
        <a:lstStyle/>
        <a:p>
          <a:endParaRPr lang="en-GB"/>
        </a:p>
      </dgm:t>
    </dgm:pt>
    <dgm:pt modelId="{E4E9019B-A4CE-47D3-9CD7-2621EBA2831D}" type="sibTrans" cxnId="{EA1AE876-6D35-4954-87F6-5A015B0E4147}">
      <dgm:prSet/>
      <dgm:spPr/>
      <dgm:t>
        <a:bodyPr/>
        <a:lstStyle/>
        <a:p>
          <a:endParaRPr lang="en-GB"/>
        </a:p>
      </dgm:t>
    </dgm:pt>
    <dgm:pt modelId="{92DA2C85-A414-459B-B8DC-F21294B21658}">
      <dgm:prSet phldrT="[Text]" custT="1"/>
      <dgm:spPr>
        <a:solidFill>
          <a:schemeClr val="accent2">
            <a:alpha val="90000"/>
          </a:schemeClr>
        </a:solidFill>
      </dgm:spPr>
      <dgm:t>
        <a:bodyPr/>
        <a:lstStyle/>
        <a:p>
          <a:r>
            <a:rPr lang="en-GB" sz="900" dirty="0">
              <a:hlinkClick xmlns:r="http://schemas.openxmlformats.org/officeDocument/2006/relationships" r:id="rId2"/>
            </a:rPr>
            <a:t>The Felix Project schools programme</a:t>
          </a:r>
          <a:endParaRPr lang="en-GB" sz="900" dirty="0"/>
        </a:p>
      </dgm:t>
    </dgm:pt>
    <dgm:pt modelId="{617C41FB-5175-4601-B2AF-5CA8CFE4E9A9}" type="parTrans" cxnId="{8C50EBA3-14CD-4F12-A8F6-3DA302DDA6AF}">
      <dgm:prSet/>
      <dgm:spPr/>
      <dgm:t>
        <a:bodyPr/>
        <a:lstStyle/>
        <a:p>
          <a:endParaRPr lang="en-GB"/>
        </a:p>
      </dgm:t>
    </dgm:pt>
    <dgm:pt modelId="{86D71E0F-65B8-450A-A541-48FA9172C212}" type="sibTrans" cxnId="{8C50EBA3-14CD-4F12-A8F6-3DA302DDA6AF}">
      <dgm:prSet/>
      <dgm:spPr/>
      <dgm:t>
        <a:bodyPr/>
        <a:lstStyle/>
        <a:p>
          <a:endParaRPr lang="en-GB"/>
        </a:p>
      </dgm:t>
    </dgm:pt>
    <dgm:pt modelId="{3AC2FB58-E70F-4FEF-AC11-F05C4720D1DC}">
      <dgm:prSet phldrT="[Text]" custT="1"/>
      <dgm:spPr>
        <a:solidFill>
          <a:schemeClr val="accent2">
            <a:alpha val="90000"/>
          </a:schemeClr>
        </a:solidFill>
      </dgm:spPr>
      <dgm:t>
        <a:bodyPr/>
        <a:lstStyle/>
        <a:p>
          <a:r>
            <a:rPr lang="en-GB" sz="900" dirty="0">
              <a:hlinkClick xmlns:r="http://schemas.openxmlformats.org/officeDocument/2006/relationships" r:id="rId3"/>
            </a:rPr>
            <a:t>Free-</a:t>
          </a:r>
          <a:r>
            <a:rPr lang="en-GB" sz="900" dirty="0" err="1">
              <a:hlinkClick xmlns:r="http://schemas.openxmlformats.org/officeDocument/2006/relationships" r:id="rId3"/>
            </a:rPr>
            <a:t>idge</a:t>
          </a:r>
          <a:r>
            <a:rPr lang="en-GB" sz="900" dirty="0">
              <a:hlinkClick xmlns:r="http://schemas.openxmlformats.org/officeDocument/2006/relationships" r:id="rId3"/>
            </a:rPr>
            <a:t> (Breadnbutter)</a:t>
          </a:r>
          <a:endParaRPr lang="en-GB" sz="900" dirty="0"/>
        </a:p>
      </dgm:t>
    </dgm:pt>
    <dgm:pt modelId="{ADE075DF-9931-4491-90BF-33788D08E9BE}" type="parTrans" cxnId="{A38214C9-8263-4117-9839-969FCC7A46FC}">
      <dgm:prSet/>
      <dgm:spPr/>
      <dgm:t>
        <a:bodyPr/>
        <a:lstStyle/>
        <a:p>
          <a:endParaRPr lang="en-GB"/>
        </a:p>
      </dgm:t>
    </dgm:pt>
    <dgm:pt modelId="{0E28A84B-D502-4142-8D0B-4987756315E6}" type="sibTrans" cxnId="{A38214C9-8263-4117-9839-969FCC7A46FC}">
      <dgm:prSet/>
      <dgm:spPr/>
      <dgm:t>
        <a:bodyPr/>
        <a:lstStyle/>
        <a:p>
          <a:endParaRPr lang="en-GB"/>
        </a:p>
      </dgm:t>
    </dgm:pt>
    <dgm:pt modelId="{3852AF6B-7FA1-46F0-8969-DD4956607F75}">
      <dgm:prSet phldrT="[Text]" custT="1"/>
      <dgm:spPr>
        <a:solidFill>
          <a:srgbClr val="FFFF00">
            <a:alpha val="90000"/>
          </a:srgbClr>
        </a:solidFill>
      </dgm:spPr>
      <dgm:t>
        <a:bodyPr/>
        <a:lstStyle/>
        <a:p>
          <a:r>
            <a:rPr lang="en-GB" sz="900" dirty="0">
              <a:hlinkClick xmlns:r="http://schemas.openxmlformats.org/officeDocument/2006/relationships" r:id="rId4"/>
            </a:rPr>
            <a:t>School food champion scheme (Biteback)</a:t>
          </a:r>
          <a:endParaRPr lang="en-GB" sz="900" dirty="0"/>
        </a:p>
      </dgm:t>
    </dgm:pt>
    <dgm:pt modelId="{39443ACB-6BDA-448E-8F28-BD0C14E97191}" type="parTrans" cxnId="{D853BF40-6CB9-40AE-AC42-0A63D6503734}">
      <dgm:prSet/>
      <dgm:spPr/>
      <dgm:t>
        <a:bodyPr/>
        <a:lstStyle/>
        <a:p>
          <a:endParaRPr lang="en-GB"/>
        </a:p>
      </dgm:t>
    </dgm:pt>
    <dgm:pt modelId="{216E6FD7-CF77-4DD7-A38E-96AC77C0ED3F}" type="sibTrans" cxnId="{D853BF40-6CB9-40AE-AC42-0A63D6503734}">
      <dgm:prSet/>
      <dgm:spPr/>
      <dgm:t>
        <a:bodyPr/>
        <a:lstStyle/>
        <a:p>
          <a:endParaRPr lang="en-GB"/>
        </a:p>
      </dgm:t>
    </dgm:pt>
    <dgm:pt modelId="{1470159F-C90D-4515-8EFB-549F68FEBDF6}">
      <dgm:prSet phldrT="[Text]" custT="1"/>
      <dgm:spPr>
        <a:solidFill>
          <a:srgbClr val="92D050">
            <a:alpha val="90000"/>
          </a:srgbClr>
        </a:solidFill>
      </dgm:spPr>
      <dgm:t>
        <a:bodyPr/>
        <a:lstStyle/>
        <a:p>
          <a:r>
            <a:rPr lang="en-GB" sz="900" dirty="0">
              <a:hlinkClick xmlns:r="http://schemas.openxmlformats.org/officeDocument/2006/relationships" r:id="rId5"/>
            </a:rPr>
            <a:t>Edible Gardens (Treesforcities)</a:t>
          </a:r>
          <a:endParaRPr lang="en-GB" sz="900" dirty="0"/>
        </a:p>
      </dgm:t>
    </dgm:pt>
    <dgm:pt modelId="{23156AD1-961A-47BB-AA04-08883D85B004}" type="parTrans" cxnId="{FC5851BE-0925-4A75-BAB0-B021500D6736}">
      <dgm:prSet/>
      <dgm:spPr/>
      <dgm:t>
        <a:bodyPr/>
        <a:lstStyle/>
        <a:p>
          <a:endParaRPr lang="en-GB"/>
        </a:p>
      </dgm:t>
    </dgm:pt>
    <dgm:pt modelId="{9E749D34-D4F5-495F-B5A2-AF8ADAFBFCC7}" type="sibTrans" cxnId="{FC5851BE-0925-4A75-BAB0-B021500D6736}">
      <dgm:prSet/>
      <dgm:spPr/>
      <dgm:t>
        <a:bodyPr/>
        <a:lstStyle/>
        <a:p>
          <a:endParaRPr lang="en-GB"/>
        </a:p>
      </dgm:t>
    </dgm:pt>
    <dgm:pt modelId="{D5DB179D-06C9-4832-8B47-604BD53FC287}">
      <dgm:prSet phldrT="[Text]" custT="1"/>
      <dgm:spPr>
        <a:solidFill>
          <a:schemeClr val="accent2">
            <a:alpha val="90000"/>
          </a:schemeClr>
        </a:solidFill>
      </dgm:spPr>
      <dgm:t>
        <a:bodyPr/>
        <a:lstStyle/>
        <a:p>
          <a:r>
            <a:rPr lang="en-GB" sz="900" dirty="0">
              <a:hlinkClick xmlns:r="http://schemas.openxmlformats.org/officeDocument/2006/relationships" r:id="rId6"/>
            </a:rPr>
            <a:t>National Breakfast Programme (family action)</a:t>
          </a:r>
          <a:endParaRPr lang="en-GB" sz="900" dirty="0"/>
        </a:p>
      </dgm:t>
    </dgm:pt>
    <dgm:pt modelId="{EDA1312E-7362-4FDA-8980-C94A21786DFB}" type="parTrans" cxnId="{B490209A-A656-4653-A27B-B3D089200A6D}">
      <dgm:prSet/>
      <dgm:spPr/>
      <dgm:t>
        <a:bodyPr/>
        <a:lstStyle/>
        <a:p>
          <a:endParaRPr lang="en-GB"/>
        </a:p>
      </dgm:t>
    </dgm:pt>
    <dgm:pt modelId="{DF1E1FDD-A2F4-46E9-B7CB-F048FF3A25D7}" type="sibTrans" cxnId="{B490209A-A656-4653-A27B-B3D089200A6D}">
      <dgm:prSet/>
      <dgm:spPr/>
      <dgm:t>
        <a:bodyPr/>
        <a:lstStyle/>
        <a:p>
          <a:endParaRPr lang="en-GB"/>
        </a:p>
      </dgm:t>
    </dgm:pt>
    <dgm:pt modelId="{F77AAD11-FCA0-4DD7-B7D3-37E838B799BA}">
      <dgm:prSet phldrT="[Text]" custT="1"/>
      <dgm:spPr>
        <a:solidFill>
          <a:schemeClr val="accent2">
            <a:alpha val="90000"/>
          </a:schemeClr>
        </a:solidFill>
      </dgm:spPr>
      <dgm:t>
        <a:bodyPr/>
        <a:lstStyle/>
        <a:p>
          <a:r>
            <a:rPr lang="en-GB" sz="900" dirty="0">
              <a:hlinkClick xmlns:r="http://schemas.openxmlformats.org/officeDocument/2006/relationships" r:id="rId7"/>
            </a:rPr>
            <a:t>Magic Breakfast</a:t>
          </a:r>
          <a:endParaRPr lang="en-GB" sz="900" dirty="0"/>
        </a:p>
      </dgm:t>
    </dgm:pt>
    <dgm:pt modelId="{11885811-7B61-4734-9AB7-A53ACAE257AA}" type="parTrans" cxnId="{B0E92885-2DEF-420B-9CC0-78A1EEAA07AA}">
      <dgm:prSet/>
      <dgm:spPr/>
      <dgm:t>
        <a:bodyPr/>
        <a:lstStyle/>
        <a:p>
          <a:endParaRPr lang="en-GB"/>
        </a:p>
      </dgm:t>
    </dgm:pt>
    <dgm:pt modelId="{1DFBAEA2-50AF-466A-99EC-D10F792921B0}" type="sibTrans" cxnId="{B0E92885-2DEF-420B-9CC0-78A1EEAA07AA}">
      <dgm:prSet/>
      <dgm:spPr/>
      <dgm:t>
        <a:bodyPr/>
        <a:lstStyle/>
        <a:p>
          <a:endParaRPr lang="en-GB"/>
        </a:p>
      </dgm:t>
    </dgm:pt>
    <dgm:pt modelId="{FA69AD71-FF8C-482D-84AE-B870077C369F}">
      <dgm:prSet phldrT="[Text]" custT="1"/>
      <dgm:spPr>
        <a:solidFill>
          <a:srgbClr val="FFC000">
            <a:alpha val="90000"/>
          </a:srgbClr>
        </a:solidFill>
      </dgm:spPr>
      <dgm:t>
        <a:bodyPr/>
        <a:lstStyle/>
        <a:p>
          <a:r>
            <a:rPr lang="en-GB" sz="900" dirty="0">
              <a:hlinkClick xmlns:r="http://schemas.openxmlformats.org/officeDocument/2006/relationships" r:id="rId8"/>
            </a:rPr>
            <a:t>The independent school food plan website</a:t>
          </a:r>
          <a:endParaRPr lang="en-GB" sz="900" dirty="0"/>
        </a:p>
      </dgm:t>
    </dgm:pt>
    <dgm:pt modelId="{771A10CC-E51F-4787-B678-DF46C37FC5D4}" type="parTrans" cxnId="{2A6255B5-F60B-453B-B319-002D5D87E2FA}">
      <dgm:prSet/>
      <dgm:spPr/>
      <dgm:t>
        <a:bodyPr/>
        <a:lstStyle/>
        <a:p>
          <a:endParaRPr lang="en-GB"/>
        </a:p>
      </dgm:t>
    </dgm:pt>
    <dgm:pt modelId="{467952F9-CB2C-498D-8333-E5A8172D190D}" type="sibTrans" cxnId="{2A6255B5-F60B-453B-B319-002D5D87E2FA}">
      <dgm:prSet/>
      <dgm:spPr/>
      <dgm:t>
        <a:bodyPr/>
        <a:lstStyle/>
        <a:p>
          <a:endParaRPr lang="en-GB"/>
        </a:p>
      </dgm:t>
    </dgm:pt>
    <dgm:pt modelId="{F8B2DA44-B27B-478B-B0BC-E2B0E0B1C5A2}">
      <dgm:prSet phldrT="[Text]" custT="1"/>
      <dgm:spPr>
        <a:solidFill>
          <a:schemeClr val="accent5">
            <a:lumMod val="20000"/>
            <a:lumOff val="80000"/>
            <a:alpha val="90000"/>
          </a:schemeClr>
        </a:solidFill>
      </dgm:spPr>
      <dgm:t>
        <a:bodyPr/>
        <a:lstStyle/>
        <a:p>
          <a:r>
            <a:rPr lang="en-GB" sz="900" dirty="0">
              <a:hlinkClick xmlns:r="http://schemas.openxmlformats.org/officeDocument/2006/relationships" r:id="rId9"/>
            </a:rPr>
            <a:t>Food a fact of life</a:t>
          </a:r>
          <a:endParaRPr lang="en-GB" sz="900" dirty="0"/>
        </a:p>
      </dgm:t>
    </dgm:pt>
    <dgm:pt modelId="{2F6F76C0-5E74-4208-A62C-FE633CDE74E5}" type="parTrans" cxnId="{075404CD-6387-46E5-8A0D-2789EFEDCF86}">
      <dgm:prSet/>
      <dgm:spPr/>
      <dgm:t>
        <a:bodyPr/>
        <a:lstStyle/>
        <a:p>
          <a:endParaRPr lang="en-GB"/>
        </a:p>
      </dgm:t>
    </dgm:pt>
    <dgm:pt modelId="{2538407A-5891-4C7A-9746-7E9D4196B98A}" type="sibTrans" cxnId="{075404CD-6387-46E5-8A0D-2789EFEDCF86}">
      <dgm:prSet/>
      <dgm:spPr/>
      <dgm:t>
        <a:bodyPr/>
        <a:lstStyle/>
        <a:p>
          <a:endParaRPr lang="en-GB"/>
        </a:p>
      </dgm:t>
    </dgm:pt>
    <dgm:pt modelId="{228D3A0E-4D8C-42D1-AE42-3E463FD013E5}">
      <dgm:prSet phldrT="[Text]" custT="1"/>
      <dgm:spPr>
        <a:solidFill>
          <a:schemeClr val="accent2">
            <a:alpha val="90000"/>
          </a:schemeClr>
        </a:solidFill>
      </dgm:spPr>
      <dgm:t>
        <a:bodyPr/>
        <a:lstStyle/>
        <a:p>
          <a:r>
            <a:rPr lang="en-GB" sz="900" dirty="0">
              <a:hlinkClick xmlns:r="http://schemas.openxmlformats.org/officeDocument/2006/relationships" r:id="rId10"/>
            </a:rPr>
            <a:t>Greggs breakfast</a:t>
          </a:r>
          <a:endParaRPr lang="en-GB" sz="900" dirty="0"/>
        </a:p>
      </dgm:t>
    </dgm:pt>
    <dgm:pt modelId="{3D0B07CD-F2EB-4A66-BC52-BDB103C3CD27}" type="parTrans" cxnId="{20EE1F20-FF4A-4F87-9836-F6845DD9B075}">
      <dgm:prSet/>
      <dgm:spPr/>
      <dgm:t>
        <a:bodyPr/>
        <a:lstStyle/>
        <a:p>
          <a:endParaRPr lang="en-GB"/>
        </a:p>
      </dgm:t>
    </dgm:pt>
    <dgm:pt modelId="{05769BE9-4ECA-48E0-8A53-2EEF1C15E134}" type="sibTrans" cxnId="{20EE1F20-FF4A-4F87-9836-F6845DD9B075}">
      <dgm:prSet/>
      <dgm:spPr/>
      <dgm:t>
        <a:bodyPr/>
        <a:lstStyle/>
        <a:p>
          <a:endParaRPr lang="en-GB"/>
        </a:p>
      </dgm:t>
    </dgm:pt>
    <dgm:pt modelId="{72975C01-9AC8-44AD-AE7C-2EE82C00B6FF}">
      <dgm:prSet phldrT="[Text]" custT="1"/>
      <dgm:spPr>
        <a:solidFill>
          <a:srgbClr val="FFFF00">
            <a:alpha val="90000"/>
          </a:srgbClr>
        </a:solidFill>
      </dgm:spPr>
      <dgm:t>
        <a:bodyPr/>
        <a:lstStyle/>
        <a:p>
          <a:r>
            <a:rPr lang="en-GB" sz="900" dirty="0">
              <a:hlinkClick xmlns:r="http://schemas.openxmlformats.org/officeDocument/2006/relationships" r:id="rId11"/>
            </a:rPr>
            <a:t>Food for life (paid subscription)</a:t>
          </a:r>
          <a:endParaRPr lang="en-GB" sz="900" dirty="0"/>
        </a:p>
      </dgm:t>
    </dgm:pt>
    <dgm:pt modelId="{AE128D3A-0FC2-4D6E-951E-739A823F6845}" type="parTrans" cxnId="{496F2701-969D-4237-86E5-34B3C51B358A}">
      <dgm:prSet/>
      <dgm:spPr/>
      <dgm:t>
        <a:bodyPr/>
        <a:lstStyle/>
        <a:p>
          <a:endParaRPr lang="en-GB"/>
        </a:p>
      </dgm:t>
    </dgm:pt>
    <dgm:pt modelId="{F174FE2D-1659-4878-BAAA-BC6FAF966865}" type="sibTrans" cxnId="{496F2701-969D-4237-86E5-34B3C51B358A}">
      <dgm:prSet/>
      <dgm:spPr/>
      <dgm:t>
        <a:bodyPr/>
        <a:lstStyle/>
        <a:p>
          <a:endParaRPr lang="en-GB"/>
        </a:p>
      </dgm:t>
    </dgm:pt>
    <dgm:pt modelId="{82757185-7ECF-4AB9-872E-B971FDCC0035}">
      <dgm:prSet phldrT="[Text]" custT="1">
        <dgm:style>
          <a:lnRef idx="2">
            <a:schemeClr val="accent6"/>
          </a:lnRef>
          <a:fillRef idx="1">
            <a:schemeClr val="lt1"/>
          </a:fillRef>
          <a:effectRef idx="0">
            <a:schemeClr val="accent6"/>
          </a:effectRef>
          <a:fontRef idx="minor">
            <a:schemeClr val="dk1"/>
          </a:fontRef>
        </dgm:style>
      </dgm:prSet>
      <dgm:spPr>
        <a:ln w="38100">
          <a:solidFill>
            <a:srgbClr val="00B050"/>
          </a:solidFill>
        </a:ln>
      </dgm:spPr>
      <dgm:t>
        <a:bodyPr/>
        <a:lstStyle/>
        <a:p>
          <a:r>
            <a:rPr lang="en-GB" sz="1800" dirty="0">
              <a:solidFill>
                <a:schemeClr val="tx1"/>
              </a:solidFill>
            </a:rPr>
            <a:t>National</a:t>
          </a:r>
        </a:p>
      </dgm:t>
    </dgm:pt>
    <dgm:pt modelId="{5AFC7FA0-85B0-4EAB-9E80-AE4244F82347}" type="sibTrans" cxnId="{0ABDE177-EC74-4766-8F63-57E87B37F999}">
      <dgm:prSet/>
      <dgm:spPr/>
      <dgm:t>
        <a:bodyPr/>
        <a:lstStyle/>
        <a:p>
          <a:endParaRPr lang="en-GB"/>
        </a:p>
      </dgm:t>
    </dgm:pt>
    <dgm:pt modelId="{BC4E4D8C-F68B-4BAD-9002-7FB5515AA0BA}" type="parTrans" cxnId="{0ABDE177-EC74-4766-8F63-57E87B37F999}">
      <dgm:prSet/>
      <dgm:spPr/>
      <dgm:t>
        <a:bodyPr/>
        <a:lstStyle/>
        <a:p>
          <a:endParaRPr lang="en-GB"/>
        </a:p>
      </dgm:t>
    </dgm:pt>
    <dgm:pt modelId="{E743A11E-6760-4D87-8E97-A51DC9D65258}">
      <dgm:prSet phldrT="[Text]" custT="1"/>
      <dgm:spPr>
        <a:solidFill>
          <a:schemeClr val="accent2">
            <a:alpha val="90000"/>
          </a:schemeClr>
        </a:solidFill>
      </dgm:spPr>
      <dgm:t>
        <a:bodyPr/>
        <a:lstStyle/>
        <a:p>
          <a:r>
            <a:rPr lang="en-GB" sz="900" dirty="0">
              <a:hlinkClick xmlns:r="http://schemas.openxmlformats.org/officeDocument/2006/relationships" r:id="rId12"/>
            </a:rPr>
            <a:t>FareShare (only in SW England)</a:t>
          </a:r>
          <a:endParaRPr lang="en-GB" sz="900" dirty="0"/>
        </a:p>
      </dgm:t>
    </dgm:pt>
    <dgm:pt modelId="{FA70E082-B6D9-49FA-8862-ACA3E4E8320A}" type="sibTrans" cxnId="{89E43B3C-05D1-40DC-9CC7-365DFAB553A7}">
      <dgm:prSet/>
      <dgm:spPr/>
      <dgm:t>
        <a:bodyPr/>
        <a:lstStyle/>
        <a:p>
          <a:endParaRPr lang="en-GB"/>
        </a:p>
      </dgm:t>
    </dgm:pt>
    <dgm:pt modelId="{8C60EE7C-27C4-44EF-A277-709701734278}" type="parTrans" cxnId="{89E43B3C-05D1-40DC-9CC7-365DFAB553A7}">
      <dgm:prSet/>
      <dgm:spPr/>
      <dgm:t>
        <a:bodyPr/>
        <a:lstStyle/>
        <a:p>
          <a:endParaRPr lang="en-GB"/>
        </a:p>
      </dgm:t>
    </dgm:pt>
    <dgm:pt modelId="{E51EB7D0-59CA-4393-AEC0-7D547CB5FF0E}">
      <dgm:prSet phldrT="[Text]" custT="1"/>
      <dgm:spPr>
        <a:solidFill>
          <a:srgbClr val="CC99FF">
            <a:alpha val="90000"/>
          </a:srgbClr>
        </a:solidFill>
      </dgm:spPr>
      <dgm:t>
        <a:bodyPr/>
        <a:lstStyle/>
        <a:p>
          <a:r>
            <a:rPr lang="en-GB" sz="900" dirty="0">
              <a:hlinkClick xmlns:r="http://schemas.openxmlformats.org/officeDocument/2006/relationships" r:id="rId13"/>
            </a:rPr>
            <a:t>School milk subsidy scheme</a:t>
          </a:r>
          <a:endParaRPr lang="en-GB" sz="900" dirty="0"/>
        </a:p>
      </dgm:t>
    </dgm:pt>
    <dgm:pt modelId="{C362E186-C698-4D6B-9CC8-D71AEF4588F7}" type="parTrans" cxnId="{F1D68772-9762-41EB-82F0-1111F74B8A88}">
      <dgm:prSet/>
      <dgm:spPr/>
      <dgm:t>
        <a:bodyPr/>
        <a:lstStyle/>
        <a:p>
          <a:endParaRPr lang="en-GB"/>
        </a:p>
      </dgm:t>
    </dgm:pt>
    <dgm:pt modelId="{93AC1C62-24AD-489C-B50D-701D54C194CB}" type="sibTrans" cxnId="{F1D68772-9762-41EB-82F0-1111F74B8A88}">
      <dgm:prSet/>
      <dgm:spPr/>
      <dgm:t>
        <a:bodyPr/>
        <a:lstStyle/>
        <a:p>
          <a:endParaRPr lang="en-GB"/>
        </a:p>
      </dgm:t>
    </dgm:pt>
    <dgm:pt modelId="{92A05E59-2012-40CA-89D3-8DDCD81A18B8}">
      <dgm:prSet phldrT="[Text]" custT="1"/>
      <dgm:spPr>
        <a:solidFill>
          <a:srgbClr val="CC99FF">
            <a:alpha val="89804"/>
          </a:srgbClr>
        </a:solidFill>
      </dgm:spPr>
      <dgm:t>
        <a:bodyPr/>
        <a:lstStyle/>
        <a:p>
          <a:r>
            <a:rPr lang="en-GB" sz="900" dirty="0">
              <a:hlinkClick xmlns:r="http://schemas.openxmlformats.org/officeDocument/2006/relationships" r:id="rId14"/>
            </a:rPr>
            <a:t>Free School Meals </a:t>
          </a:r>
          <a:endParaRPr lang="en-GB" sz="900" dirty="0"/>
        </a:p>
      </dgm:t>
    </dgm:pt>
    <dgm:pt modelId="{DA11C9D2-6E73-4BB1-9411-506A96AF56C5}" type="parTrans" cxnId="{F14DEF16-6A92-4FE4-AD1E-AFA6B878F82D}">
      <dgm:prSet/>
      <dgm:spPr/>
      <dgm:t>
        <a:bodyPr/>
        <a:lstStyle/>
        <a:p>
          <a:endParaRPr lang="en-GB"/>
        </a:p>
      </dgm:t>
    </dgm:pt>
    <dgm:pt modelId="{3436D823-1C81-48E7-A98E-CA2C439EDC2B}" type="sibTrans" cxnId="{F14DEF16-6A92-4FE4-AD1E-AFA6B878F82D}">
      <dgm:prSet/>
      <dgm:spPr/>
      <dgm:t>
        <a:bodyPr/>
        <a:lstStyle/>
        <a:p>
          <a:endParaRPr lang="en-GB"/>
        </a:p>
      </dgm:t>
    </dgm:pt>
    <dgm:pt modelId="{868B11F9-EA5D-4903-B4DC-5E4CE8A75865}">
      <dgm:prSet phldrT="[Text]" custT="1"/>
      <dgm:spPr>
        <a:solidFill>
          <a:srgbClr val="92D050">
            <a:alpha val="90000"/>
          </a:srgbClr>
        </a:solidFill>
      </dgm:spPr>
      <dgm:t>
        <a:bodyPr/>
        <a:lstStyle/>
        <a:p>
          <a:r>
            <a:rPr lang="en-GB" sz="900" dirty="0">
              <a:hlinkClick xmlns:r="http://schemas.openxmlformats.org/officeDocument/2006/relationships" r:id="rId15"/>
            </a:rPr>
            <a:t>Veolia Orchard</a:t>
          </a:r>
          <a:endParaRPr lang="en-GB" sz="900" dirty="0"/>
        </a:p>
      </dgm:t>
    </dgm:pt>
    <dgm:pt modelId="{E55D44F2-F181-4D02-954F-420AB994D0FA}" type="parTrans" cxnId="{1E2EDD38-FCFC-4B49-BA9C-0AF332F7DF3A}">
      <dgm:prSet/>
      <dgm:spPr/>
      <dgm:t>
        <a:bodyPr/>
        <a:lstStyle/>
        <a:p>
          <a:endParaRPr lang="en-GB"/>
        </a:p>
      </dgm:t>
    </dgm:pt>
    <dgm:pt modelId="{9259E3EF-B9D5-4981-8AC3-502C72AA753A}" type="sibTrans" cxnId="{1E2EDD38-FCFC-4B49-BA9C-0AF332F7DF3A}">
      <dgm:prSet/>
      <dgm:spPr/>
      <dgm:t>
        <a:bodyPr/>
        <a:lstStyle/>
        <a:p>
          <a:endParaRPr lang="en-GB"/>
        </a:p>
      </dgm:t>
    </dgm:pt>
    <dgm:pt modelId="{D45BABD7-699B-4B58-93C8-5185DB180081}">
      <dgm:prSet phldrT="[Text]" custT="1"/>
      <dgm:spPr>
        <a:solidFill>
          <a:srgbClr val="92D050">
            <a:alpha val="90000"/>
          </a:srgbClr>
        </a:solidFill>
      </dgm:spPr>
      <dgm:t>
        <a:bodyPr/>
        <a:lstStyle/>
        <a:p>
          <a:r>
            <a:rPr lang="en-GB" sz="900" dirty="0">
              <a:hlinkClick xmlns:r="http://schemas.openxmlformats.org/officeDocument/2006/relationships" r:id="rId16"/>
            </a:rPr>
            <a:t>RHS school gardening campaign</a:t>
          </a:r>
          <a:endParaRPr lang="en-GB" sz="900" dirty="0"/>
        </a:p>
      </dgm:t>
      <dgm:extLst>
        <a:ext uri="{E40237B7-FDA0-4F09-8148-C483321AD2D9}">
          <dgm14:cNvPr xmlns:dgm14="http://schemas.microsoft.com/office/drawing/2010/diagram" id="0" name="">
            <a:hlinkClick xmlns:r="http://schemas.openxmlformats.org/officeDocument/2006/relationships" r:id="rId16"/>
          </dgm14:cNvPr>
        </a:ext>
      </dgm:extLst>
    </dgm:pt>
    <dgm:pt modelId="{C4093987-E77B-4A91-8A6B-42E9FC085849}" type="parTrans" cxnId="{1E5D378E-5A43-46B4-9477-B8E986784766}">
      <dgm:prSet/>
      <dgm:spPr/>
      <dgm:t>
        <a:bodyPr/>
        <a:lstStyle/>
        <a:p>
          <a:endParaRPr lang="en-GB"/>
        </a:p>
      </dgm:t>
    </dgm:pt>
    <dgm:pt modelId="{B6F511A2-7DF8-4072-814F-1582AE57DC4C}" type="sibTrans" cxnId="{1E5D378E-5A43-46B4-9477-B8E986784766}">
      <dgm:prSet/>
      <dgm:spPr/>
      <dgm:t>
        <a:bodyPr/>
        <a:lstStyle/>
        <a:p>
          <a:endParaRPr lang="en-GB"/>
        </a:p>
      </dgm:t>
    </dgm:pt>
    <dgm:pt modelId="{383F2DE0-3A83-470B-99B2-7C1A45444686}">
      <dgm:prSet phldrT="[Text]" custT="1"/>
      <dgm:spPr>
        <a:solidFill>
          <a:srgbClr val="92D050">
            <a:alpha val="90000"/>
          </a:srgbClr>
        </a:solidFill>
      </dgm:spPr>
      <dgm:t>
        <a:bodyPr/>
        <a:lstStyle/>
        <a:p>
          <a:r>
            <a:rPr lang="en-GB" sz="900" dirty="0">
              <a:hlinkClick xmlns:r="http://schemas.openxmlformats.org/officeDocument/2006/relationships" r:id="rId17"/>
            </a:rPr>
            <a:t>Pro Veg international</a:t>
          </a:r>
          <a:endParaRPr lang="en-GB" sz="900" dirty="0"/>
        </a:p>
      </dgm:t>
    </dgm:pt>
    <dgm:pt modelId="{62424806-7439-4FB9-86EF-E92FAD425A31}" type="sibTrans" cxnId="{1A695586-D73E-41C9-8F34-7C49B6B31986}">
      <dgm:prSet/>
      <dgm:spPr/>
      <dgm:t>
        <a:bodyPr/>
        <a:lstStyle/>
        <a:p>
          <a:endParaRPr lang="en-GB"/>
        </a:p>
      </dgm:t>
    </dgm:pt>
    <dgm:pt modelId="{56D262D0-68F1-4264-B7F7-480F6AD92721}" type="parTrans" cxnId="{1A695586-D73E-41C9-8F34-7C49B6B31986}">
      <dgm:prSet/>
      <dgm:spPr/>
      <dgm:t>
        <a:bodyPr/>
        <a:lstStyle/>
        <a:p>
          <a:endParaRPr lang="en-GB"/>
        </a:p>
      </dgm:t>
    </dgm:pt>
    <dgm:pt modelId="{71D6FC78-8A3B-406C-88CB-831B69418CEF}">
      <dgm:prSet phldrT="[Text]" custT="1"/>
      <dgm:spPr>
        <a:solidFill>
          <a:srgbClr val="FFFF00">
            <a:alpha val="90000"/>
          </a:srgbClr>
        </a:solidFill>
      </dgm:spPr>
      <dgm:t>
        <a:bodyPr/>
        <a:lstStyle/>
        <a:p>
          <a:r>
            <a:rPr lang="en-GB" sz="900" dirty="0">
              <a:hlinkClick xmlns:r="http://schemas.openxmlformats.org/officeDocument/2006/relationships" r:id="rId18"/>
            </a:rPr>
            <a:t>Hackney School of Food</a:t>
          </a:r>
          <a:endParaRPr lang="en-GB" sz="900" dirty="0"/>
        </a:p>
      </dgm:t>
    </dgm:pt>
    <dgm:pt modelId="{1D2145BC-DDBE-4AF1-A415-FAFAC3A8E872}" type="parTrans" cxnId="{540F122A-6FE4-4A5A-BB50-27E99DDEE0BB}">
      <dgm:prSet/>
      <dgm:spPr/>
      <dgm:t>
        <a:bodyPr/>
        <a:lstStyle/>
        <a:p>
          <a:endParaRPr lang="en-GB"/>
        </a:p>
      </dgm:t>
    </dgm:pt>
    <dgm:pt modelId="{D505CA17-2FB0-466B-827A-F7A620A2075E}" type="sibTrans" cxnId="{540F122A-6FE4-4A5A-BB50-27E99DDEE0BB}">
      <dgm:prSet/>
      <dgm:spPr/>
      <dgm:t>
        <a:bodyPr/>
        <a:lstStyle/>
        <a:p>
          <a:endParaRPr lang="en-GB"/>
        </a:p>
      </dgm:t>
    </dgm:pt>
    <dgm:pt modelId="{824159CD-6677-4FED-B90A-A0DA1C06C9F4}">
      <dgm:prSet phldrT="[Text]" custT="1"/>
      <dgm:spPr>
        <a:solidFill>
          <a:srgbClr val="FFFF00">
            <a:alpha val="90000"/>
          </a:srgbClr>
        </a:solidFill>
      </dgm:spPr>
      <dgm:t>
        <a:bodyPr/>
        <a:lstStyle/>
        <a:p>
          <a:r>
            <a:rPr lang="en-GB" sz="900" dirty="0">
              <a:hlinkClick xmlns:r="http://schemas.openxmlformats.org/officeDocument/2006/relationships" r:id="rId19"/>
            </a:rPr>
            <a:t>School food matters</a:t>
          </a:r>
          <a:endParaRPr lang="en-GB" sz="900" dirty="0"/>
        </a:p>
      </dgm:t>
    </dgm:pt>
    <dgm:pt modelId="{EB9EC805-A760-4618-A92E-A0C255B2CB07}" type="parTrans" cxnId="{A008B367-6269-4F2B-9BA3-C17B7D4B396A}">
      <dgm:prSet/>
      <dgm:spPr/>
      <dgm:t>
        <a:bodyPr/>
        <a:lstStyle/>
        <a:p>
          <a:endParaRPr lang="en-GB"/>
        </a:p>
      </dgm:t>
    </dgm:pt>
    <dgm:pt modelId="{720BB029-2768-45B4-94E2-9AF6D247759C}" type="sibTrans" cxnId="{A008B367-6269-4F2B-9BA3-C17B7D4B396A}">
      <dgm:prSet/>
      <dgm:spPr/>
      <dgm:t>
        <a:bodyPr/>
        <a:lstStyle/>
        <a:p>
          <a:endParaRPr lang="en-GB"/>
        </a:p>
      </dgm:t>
    </dgm:pt>
    <dgm:pt modelId="{11DAF669-643A-46D9-8148-4980F49ABBAE}">
      <dgm:prSet phldrT="[Text]" custT="1"/>
      <dgm:spPr>
        <a:solidFill>
          <a:schemeClr val="accent5">
            <a:lumMod val="20000"/>
            <a:lumOff val="80000"/>
            <a:alpha val="90000"/>
          </a:schemeClr>
        </a:solidFill>
      </dgm:spPr>
      <dgm:t>
        <a:bodyPr/>
        <a:lstStyle/>
        <a:p>
          <a:r>
            <a:rPr lang="en-GB" sz="900" dirty="0">
              <a:hlinkClick xmlns:r="http://schemas.openxmlformats.org/officeDocument/2006/relationships" r:id="rId20"/>
            </a:rPr>
            <a:t>Give Help Share</a:t>
          </a:r>
          <a:endParaRPr lang="en-GB" sz="900" dirty="0"/>
        </a:p>
      </dgm:t>
    </dgm:pt>
    <dgm:pt modelId="{40E8632A-4738-4BF8-A432-51D4871C4CE5}" type="parTrans" cxnId="{B28616CA-0653-43F0-AD7A-DC79509B02AD}">
      <dgm:prSet/>
      <dgm:spPr/>
      <dgm:t>
        <a:bodyPr/>
        <a:lstStyle/>
        <a:p>
          <a:endParaRPr lang="en-GB"/>
        </a:p>
      </dgm:t>
    </dgm:pt>
    <dgm:pt modelId="{873D9E80-289D-43B8-89FB-BA6D55BB03B6}" type="sibTrans" cxnId="{B28616CA-0653-43F0-AD7A-DC79509B02AD}">
      <dgm:prSet/>
      <dgm:spPr/>
      <dgm:t>
        <a:bodyPr/>
        <a:lstStyle/>
        <a:p>
          <a:endParaRPr lang="en-GB"/>
        </a:p>
      </dgm:t>
    </dgm:pt>
    <dgm:pt modelId="{54527B71-F538-4B82-A57F-A85B5FA0EE18}">
      <dgm:prSet phldrT="[Text]" custT="1"/>
      <dgm:spPr>
        <a:solidFill>
          <a:srgbClr val="FFFF00">
            <a:alpha val="90000"/>
          </a:srgbClr>
        </a:solidFill>
      </dgm:spPr>
      <dgm:t>
        <a:bodyPr/>
        <a:lstStyle/>
        <a:p>
          <a:r>
            <a:rPr lang="en-GB" sz="900" dirty="0">
              <a:hlinkClick xmlns:r="http://schemas.openxmlformats.org/officeDocument/2006/relationships" r:id="rId21"/>
            </a:rPr>
            <a:t>Promote your school</a:t>
          </a:r>
          <a:endParaRPr lang="en-GB" sz="900" dirty="0"/>
        </a:p>
      </dgm:t>
      <dgm:extLst>
        <a:ext uri="{E40237B7-FDA0-4F09-8148-C483321AD2D9}">
          <dgm14:cNvPr xmlns:dgm14="http://schemas.microsoft.com/office/drawing/2010/diagram" id="0" name="">
            <a:hlinkClick xmlns:r="http://schemas.openxmlformats.org/officeDocument/2006/relationships" r:id="rId16"/>
          </dgm14:cNvPr>
        </a:ext>
      </dgm:extLst>
    </dgm:pt>
    <dgm:pt modelId="{E27235EC-C979-4397-AEF7-4250AC8DC811}" type="parTrans" cxnId="{3D1D3913-638B-4BD4-9953-C5062B5A2EA5}">
      <dgm:prSet/>
      <dgm:spPr/>
      <dgm:t>
        <a:bodyPr/>
        <a:lstStyle/>
        <a:p>
          <a:endParaRPr lang="en-GB"/>
        </a:p>
      </dgm:t>
    </dgm:pt>
    <dgm:pt modelId="{9D052191-06A5-4D5A-8A02-C9AFA917AE7D}" type="sibTrans" cxnId="{3D1D3913-638B-4BD4-9953-C5062B5A2EA5}">
      <dgm:prSet/>
      <dgm:spPr/>
      <dgm:t>
        <a:bodyPr/>
        <a:lstStyle/>
        <a:p>
          <a:endParaRPr lang="en-GB"/>
        </a:p>
      </dgm:t>
    </dgm:pt>
    <dgm:pt modelId="{0E6DAA90-5C2D-41ED-A800-64538D4D0BE5}">
      <dgm:prSet phldrT="[Text]" custT="1"/>
      <dgm:spPr>
        <a:solidFill>
          <a:srgbClr val="FFFF00">
            <a:alpha val="90000"/>
          </a:srgbClr>
        </a:solidFill>
      </dgm:spPr>
      <dgm:t>
        <a:bodyPr/>
        <a:lstStyle/>
        <a:p>
          <a:r>
            <a:rPr lang="en-GB" sz="900" dirty="0">
              <a:hlinkClick xmlns:r="http://schemas.openxmlformats.org/officeDocument/2006/relationships" r:id="rId22"/>
            </a:rPr>
            <a:t>Chefs in schools</a:t>
          </a:r>
          <a:endParaRPr lang="en-GB" sz="900" dirty="0"/>
        </a:p>
      </dgm:t>
      <dgm:extLst>
        <a:ext uri="{E40237B7-FDA0-4F09-8148-C483321AD2D9}">
          <dgm14:cNvPr xmlns:dgm14="http://schemas.microsoft.com/office/drawing/2010/diagram" id="0" name="">
            <a:hlinkClick xmlns:r="http://schemas.openxmlformats.org/officeDocument/2006/relationships" r:id="rId16"/>
          </dgm14:cNvPr>
        </a:ext>
      </dgm:extLst>
    </dgm:pt>
    <dgm:pt modelId="{D5B86FE7-D90B-4782-BFC5-8CE1621C0AE9}" type="parTrans" cxnId="{DE4BFADF-19A5-4EF4-8CCB-B80E5CAB555D}">
      <dgm:prSet/>
      <dgm:spPr/>
      <dgm:t>
        <a:bodyPr/>
        <a:lstStyle/>
        <a:p>
          <a:endParaRPr lang="en-GB"/>
        </a:p>
      </dgm:t>
    </dgm:pt>
    <dgm:pt modelId="{8CC9D779-D60A-4078-8A92-54351A73B93D}" type="sibTrans" cxnId="{DE4BFADF-19A5-4EF4-8CCB-B80E5CAB555D}">
      <dgm:prSet/>
      <dgm:spPr/>
      <dgm:t>
        <a:bodyPr/>
        <a:lstStyle/>
        <a:p>
          <a:endParaRPr lang="en-GB"/>
        </a:p>
      </dgm:t>
    </dgm:pt>
    <dgm:pt modelId="{F41E458E-43A4-4062-8382-2DDD2B6F0E34}">
      <dgm:prSet phldrT="[Text]" custT="1"/>
      <dgm:spPr>
        <a:solidFill>
          <a:srgbClr val="FFFF00">
            <a:alpha val="90000"/>
          </a:srgbClr>
        </a:solidFill>
      </dgm:spPr>
      <dgm:t>
        <a:bodyPr/>
        <a:lstStyle/>
        <a:p>
          <a:r>
            <a:rPr lang="en-GB" sz="900" dirty="0">
              <a:hlinkClick xmlns:r="http://schemas.openxmlformats.org/officeDocument/2006/relationships" r:id="rId23"/>
            </a:rPr>
            <a:t>Connects Food resource</a:t>
          </a:r>
          <a:endParaRPr lang="en-GB" sz="900" dirty="0"/>
        </a:p>
      </dgm:t>
      <dgm:extLst>
        <a:ext uri="{E40237B7-FDA0-4F09-8148-C483321AD2D9}">
          <dgm14:cNvPr xmlns:dgm14="http://schemas.microsoft.com/office/drawing/2010/diagram" id="0" name="">
            <a:hlinkClick xmlns:r="http://schemas.openxmlformats.org/officeDocument/2006/relationships" r:id="rId16"/>
          </dgm14:cNvPr>
        </a:ext>
      </dgm:extLst>
    </dgm:pt>
    <dgm:pt modelId="{9C7837D5-EABF-459B-922F-6BBFE0EF5575}" type="parTrans" cxnId="{34A8A56E-F450-4036-B66B-B6D2F0F06487}">
      <dgm:prSet/>
      <dgm:spPr/>
      <dgm:t>
        <a:bodyPr/>
        <a:lstStyle/>
        <a:p>
          <a:endParaRPr lang="en-GB"/>
        </a:p>
      </dgm:t>
    </dgm:pt>
    <dgm:pt modelId="{CE16BF5F-22C0-4164-AC07-C97529E0EA74}" type="sibTrans" cxnId="{34A8A56E-F450-4036-B66B-B6D2F0F06487}">
      <dgm:prSet/>
      <dgm:spPr/>
      <dgm:t>
        <a:bodyPr/>
        <a:lstStyle/>
        <a:p>
          <a:endParaRPr lang="en-GB"/>
        </a:p>
      </dgm:t>
    </dgm:pt>
    <dgm:pt modelId="{6E404AD2-1364-49D0-8130-7E49B1335994}">
      <dgm:prSet phldrT="[Text]" custT="1"/>
      <dgm:spPr>
        <a:solidFill>
          <a:srgbClr val="FFFF00">
            <a:alpha val="90000"/>
          </a:srgbClr>
        </a:solidFill>
      </dgm:spPr>
      <dgm:t>
        <a:bodyPr/>
        <a:lstStyle/>
        <a:p>
          <a:r>
            <a:rPr lang="en-GB" sz="900" dirty="0">
              <a:hlinkClick xmlns:r="http://schemas.openxmlformats.org/officeDocument/2006/relationships" r:id="rId20"/>
            </a:rPr>
            <a:t>H.E.L.P</a:t>
          </a:r>
          <a:endParaRPr lang="en-GB" sz="900" dirty="0"/>
        </a:p>
      </dgm:t>
    </dgm:pt>
    <dgm:pt modelId="{B0B2B968-500F-432C-AED6-B51048388317}" type="parTrans" cxnId="{115CCAF3-9F53-4047-BE60-C9425D34E67C}">
      <dgm:prSet/>
      <dgm:spPr/>
      <dgm:t>
        <a:bodyPr/>
        <a:lstStyle/>
        <a:p>
          <a:endParaRPr lang="en-GB"/>
        </a:p>
      </dgm:t>
    </dgm:pt>
    <dgm:pt modelId="{DE5356CD-45EF-4073-AE41-3CB6E2DB38F9}" type="sibTrans" cxnId="{115CCAF3-9F53-4047-BE60-C9425D34E67C}">
      <dgm:prSet/>
      <dgm:spPr/>
      <dgm:t>
        <a:bodyPr/>
        <a:lstStyle/>
        <a:p>
          <a:endParaRPr lang="en-GB"/>
        </a:p>
      </dgm:t>
    </dgm:pt>
    <dgm:pt modelId="{0DE95014-77CE-4DC6-B163-39BB4E1BAA93}">
      <dgm:prSet phldrT="[Text]" custT="1"/>
      <dgm:spPr>
        <a:solidFill>
          <a:schemeClr val="accent5">
            <a:lumMod val="20000"/>
            <a:lumOff val="80000"/>
            <a:alpha val="90000"/>
          </a:schemeClr>
        </a:solidFill>
      </dgm:spPr>
      <dgm:t>
        <a:bodyPr/>
        <a:lstStyle/>
        <a:p>
          <a:r>
            <a:rPr lang="en-GB" sz="900" dirty="0">
              <a:hlinkClick xmlns:r="http://schemas.openxmlformats.org/officeDocument/2006/relationships" r:id="rId24"/>
            </a:rPr>
            <a:t>Veg Power</a:t>
          </a:r>
          <a:endParaRPr lang="en-GB" sz="900" dirty="0"/>
        </a:p>
      </dgm:t>
      <dgm:extLst>
        <a:ext uri="{E40237B7-FDA0-4F09-8148-C483321AD2D9}">
          <dgm14:cNvPr xmlns:dgm14="http://schemas.microsoft.com/office/drawing/2010/diagram" id="0" name="">
            <a:hlinkClick xmlns:r="http://schemas.openxmlformats.org/officeDocument/2006/relationships" r:id="rId16"/>
          </dgm14:cNvPr>
        </a:ext>
      </dgm:extLst>
    </dgm:pt>
    <dgm:pt modelId="{F20CE434-2CA1-472E-A88F-141FD3204C94}" type="parTrans" cxnId="{1D8A14F6-386E-442A-AEB6-FB8EBEBB67C1}">
      <dgm:prSet/>
      <dgm:spPr/>
      <dgm:t>
        <a:bodyPr/>
        <a:lstStyle/>
        <a:p>
          <a:endParaRPr lang="en-GB"/>
        </a:p>
      </dgm:t>
    </dgm:pt>
    <dgm:pt modelId="{DF4C93ED-5EA4-463D-BF56-4D3166BD1B31}" type="sibTrans" cxnId="{1D8A14F6-386E-442A-AEB6-FB8EBEBB67C1}">
      <dgm:prSet/>
      <dgm:spPr/>
      <dgm:t>
        <a:bodyPr/>
        <a:lstStyle/>
        <a:p>
          <a:endParaRPr lang="en-GB"/>
        </a:p>
      </dgm:t>
    </dgm:pt>
    <dgm:pt modelId="{167F94FA-3F41-4CDE-BCD5-EE9D2EC5890B}">
      <dgm:prSet phldrT="[Text]" custT="1"/>
      <dgm:spPr>
        <a:solidFill>
          <a:schemeClr val="accent5">
            <a:lumMod val="20000"/>
            <a:lumOff val="80000"/>
            <a:alpha val="90000"/>
          </a:schemeClr>
        </a:solidFill>
      </dgm:spPr>
      <dgm:t>
        <a:bodyPr/>
        <a:lstStyle/>
        <a:p>
          <a:r>
            <a:rPr lang="en-GB" sz="900" dirty="0">
              <a:hlinkClick xmlns:r="http://schemas.openxmlformats.org/officeDocument/2006/relationships" r:id="rId25"/>
            </a:rPr>
            <a:t>Food Teachers Centre</a:t>
          </a:r>
          <a:endParaRPr lang="en-GB" sz="900" dirty="0"/>
        </a:p>
      </dgm:t>
      <dgm:extLst>
        <a:ext uri="{E40237B7-FDA0-4F09-8148-C483321AD2D9}">
          <dgm14:cNvPr xmlns:dgm14="http://schemas.microsoft.com/office/drawing/2010/diagram" id="0" name="">
            <a:hlinkClick xmlns:r="http://schemas.openxmlformats.org/officeDocument/2006/relationships" r:id="rId16"/>
          </dgm14:cNvPr>
        </a:ext>
      </dgm:extLst>
    </dgm:pt>
    <dgm:pt modelId="{50087210-E0E1-49B3-9D66-33F5B2FF770A}" type="parTrans" cxnId="{E6B94D7A-112A-4E21-A404-A42258E473DE}">
      <dgm:prSet/>
      <dgm:spPr/>
      <dgm:t>
        <a:bodyPr/>
        <a:lstStyle/>
        <a:p>
          <a:endParaRPr lang="en-GB"/>
        </a:p>
      </dgm:t>
    </dgm:pt>
    <dgm:pt modelId="{74652861-5FB7-4A35-91A5-7981DB528E12}" type="sibTrans" cxnId="{E6B94D7A-112A-4E21-A404-A42258E473DE}">
      <dgm:prSet/>
      <dgm:spPr/>
      <dgm:t>
        <a:bodyPr/>
        <a:lstStyle/>
        <a:p>
          <a:endParaRPr lang="en-GB"/>
        </a:p>
      </dgm:t>
    </dgm:pt>
    <dgm:pt modelId="{52F2D669-F61B-406E-A664-16074F46F1AA}">
      <dgm:prSet phldrT="[Text]" custT="1"/>
      <dgm:spPr>
        <a:solidFill>
          <a:schemeClr val="accent5">
            <a:lumMod val="20000"/>
            <a:lumOff val="80000"/>
            <a:alpha val="90000"/>
          </a:schemeClr>
        </a:solidFill>
      </dgm:spPr>
      <dgm:t>
        <a:bodyPr/>
        <a:lstStyle/>
        <a:p>
          <a:r>
            <a:rPr lang="en-GB" sz="900" dirty="0" err="1">
              <a:hlinkClick xmlns:r="http://schemas.openxmlformats.org/officeDocument/2006/relationships" r:id="rId26"/>
            </a:rPr>
            <a:t>TasteEd</a:t>
          </a:r>
          <a:endParaRPr lang="en-GB" sz="900" dirty="0"/>
        </a:p>
      </dgm:t>
      <dgm:extLst>
        <a:ext uri="{E40237B7-FDA0-4F09-8148-C483321AD2D9}">
          <dgm14:cNvPr xmlns:dgm14="http://schemas.microsoft.com/office/drawing/2010/diagram" id="0" name="">
            <a:hlinkClick xmlns:r="http://schemas.openxmlformats.org/officeDocument/2006/relationships" r:id="rId16"/>
          </dgm14:cNvPr>
        </a:ext>
      </dgm:extLst>
    </dgm:pt>
    <dgm:pt modelId="{14128CC7-CF64-4E1C-912E-991F85A1A47B}" type="parTrans" cxnId="{7DFF462A-43AC-4212-96B9-9C0467E6C87C}">
      <dgm:prSet/>
      <dgm:spPr/>
      <dgm:t>
        <a:bodyPr/>
        <a:lstStyle/>
        <a:p>
          <a:endParaRPr lang="en-GB"/>
        </a:p>
      </dgm:t>
    </dgm:pt>
    <dgm:pt modelId="{0A7BE984-C29A-4252-B0C1-2E87022E8176}" type="sibTrans" cxnId="{7DFF462A-43AC-4212-96B9-9C0467E6C87C}">
      <dgm:prSet/>
      <dgm:spPr/>
      <dgm:t>
        <a:bodyPr/>
        <a:lstStyle/>
        <a:p>
          <a:endParaRPr lang="en-GB"/>
        </a:p>
      </dgm:t>
    </dgm:pt>
    <dgm:pt modelId="{4C7C5FA9-DDEC-41C0-92DB-DFB207F52504}">
      <dgm:prSet phldrT="[Text]" custT="1"/>
      <dgm:spPr>
        <a:solidFill>
          <a:schemeClr val="accent5">
            <a:lumMod val="20000"/>
            <a:lumOff val="80000"/>
            <a:alpha val="90000"/>
          </a:schemeClr>
        </a:solidFill>
      </dgm:spPr>
      <dgm:t>
        <a:bodyPr/>
        <a:lstStyle/>
        <a:p>
          <a:r>
            <a:rPr lang="en-GB" sz="900" dirty="0">
              <a:hlinkClick xmlns:r="http://schemas.openxmlformats.org/officeDocument/2006/relationships" r:id="rId27"/>
            </a:rPr>
            <a:t>Flavour School</a:t>
          </a:r>
          <a:endParaRPr lang="en-GB" sz="900" dirty="0"/>
        </a:p>
      </dgm:t>
      <dgm:extLst>
        <a:ext uri="{E40237B7-FDA0-4F09-8148-C483321AD2D9}">
          <dgm14:cNvPr xmlns:dgm14="http://schemas.microsoft.com/office/drawing/2010/diagram" id="0" name="">
            <a:hlinkClick xmlns:r="http://schemas.openxmlformats.org/officeDocument/2006/relationships" r:id="rId16"/>
          </dgm14:cNvPr>
        </a:ext>
      </dgm:extLst>
    </dgm:pt>
    <dgm:pt modelId="{45E58D9F-0980-447C-9EA9-E5E416E9430E}" type="parTrans" cxnId="{4DE634AA-0A7F-445D-9F62-E7290A7124EE}">
      <dgm:prSet/>
      <dgm:spPr/>
      <dgm:t>
        <a:bodyPr/>
        <a:lstStyle/>
        <a:p>
          <a:endParaRPr lang="en-GB"/>
        </a:p>
      </dgm:t>
    </dgm:pt>
    <dgm:pt modelId="{2F555943-5417-4554-B3C9-CCEFFB6542AB}" type="sibTrans" cxnId="{4DE634AA-0A7F-445D-9F62-E7290A7124EE}">
      <dgm:prSet/>
      <dgm:spPr/>
      <dgm:t>
        <a:bodyPr/>
        <a:lstStyle/>
        <a:p>
          <a:endParaRPr lang="en-GB"/>
        </a:p>
      </dgm:t>
    </dgm:pt>
    <dgm:pt modelId="{AD1A2AE0-7594-4B11-BB0D-822059935C75}">
      <dgm:prSet phldrT="[Text]" custT="1"/>
      <dgm:spPr>
        <a:solidFill>
          <a:srgbClr val="FFFF00">
            <a:alpha val="90000"/>
          </a:srgbClr>
        </a:solidFill>
      </dgm:spPr>
      <dgm:t>
        <a:bodyPr/>
        <a:lstStyle/>
        <a:p>
          <a:r>
            <a:rPr lang="en-GB" sz="900" dirty="0">
              <a:hlinkClick xmlns:r="http://schemas.openxmlformats.org/officeDocument/2006/relationships" r:id="rId28"/>
            </a:rPr>
            <a:t>Jamie Oliver: Ministry of Food for schools</a:t>
          </a:r>
          <a:endParaRPr lang="en-GB" sz="900" dirty="0"/>
        </a:p>
      </dgm:t>
      <dgm:extLst>
        <a:ext uri="{E40237B7-FDA0-4F09-8148-C483321AD2D9}">
          <dgm14:cNvPr xmlns:dgm14="http://schemas.microsoft.com/office/drawing/2010/diagram" id="0" name="">
            <a:hlinkClick xmlns:r="http://schemas.openxmlformats.org/officeDocument/2006/relationships" r:id="rId16"/>
          </dgm14:cNvPr>
        </a:ext>
      </dgm:extLst>
    </dgm:pt>
    <dgm:pt modelId="{3B153CC3-0429-4B6C-842B-1FA95B17D35A}" type="parTrans" cxnId="{31326316-E526-489A-B09A-0B15772D2F4F}">
      <dgm:prSet/>
      <dgm:spPr/>
      <dgm:t>
        <a:bodyPr/>
        <a:lstStyle/>
        <a:p>
          <a:endParaRPr lang="en-GB"/>
        </a:p>
      </dgm:t>
    </dgm:pt>
    <dgm:pt modelId="{D3735CD5-DD9B-48E4-9017-7C9FD5218046}" type="sibTrans" cxnId="{31326316-E526-489A-B09A-0B15772D2F4F}">
      <dgm:prSet/>
      <dgm:spPr/>
      <dgm:t>
        <a:bodyPr/>
        <a:lstStyle/>
        <a:p>
          <a:endParaRPr lang="en-GB"/>
        </a:p>
      </dgm:t>
    </dgm:pt>
    <dgm:pt modelId="{DD6D6CC6-E476-4B06-A68E-26AB0541227D}" type="pres">
      <dgm:prSet presAssocID="{48B89E1F-04EC-48C4-8918-C570A217C283}" presName="Name0" presStyleCnt="0">
        <dgm:presLayoutVars>
          <dgm:chMax val="3"/>
          <dgm:chPref val="1"/>
          <dgm:dir/>
          <dgm:animLvl val="lvl"/>
          <dgm:resizeHandles/>
        </dgm:presLayoutVars>
      </dgm:prSet>
      <dgm:spPr/>
    </dgm:pt>
    <dgm:pt modelId="{753ACD2C-CBA7-450A-94BE-C14281C4E02B}" type="pres">
      <dgm:prSet presAssocID="{48B89E1F-04EC-48C4-8918-C570A217C283}" presName="outerBox" presStyleCnt="0"/>
      <dgm:spPr/>
    </dgm:pt>
    <dgm:pt modelId="{6C93CA18-AC9F-45EB-832D-36F706D19382}" type="pres">
      <dgm:prSet presAssocID="{48B89E1F-04EC-48C4-8918-C570A217C283}" presName="outerBoxParent" presStyleLbl="node1" presStyleIdx="0" presStyleCnt="2" custLinFactNeighborY="989"/>
      <dgm:spPr/>
    </dgm:pt>
    <dgm:pt modelId="{E6D91899-C05F-47CF-9C15-69F9722EEBD5}" type="pres">
      <dgm:prSet presAssocID="{48B89E1F-04EC-48C4-8918-C570A217C283}" presName="outerBoxChildren" presStyleCnt="0"/>
      <dgm:spPr/>
    </dgm:pt>
    <dgm:pt modelId="{BE57F3E7-B3D0-4587-B200-BED5D5248444}" type="pres">
      <dgm:prSet presAssocID="{14313332-A48F-42D4-AAA3-CC6DE8D793AD}" presName="oChild" presStyleLbl="fgAcc1" presStyleIdx="0" presStyleCnt="29" custLinFactY="-556486" custLinFactNeighborX="-4708" custLinFactNeighborY="-600000">
        <dgm:presLayoutVars>
          <dgm:bulletEnabled val="1"/>
        </dgm:presLayoutVars>
      </dgm:prSet>
      <dgm:spPr/>
    </dgm:pt>
    <dgm:pt modelId="{71BCD909-3861-4B58-85D8-09C820F70594}" type="pres">
      <dgm:prSet presAssocID="{B20DE0D5-4E9A-48BC-8F2F-F3D2D46D255D}" presName="outerSibTrans" presStyleCnt="0"/>
      <dgm:spPr/>
    </dgm:pt>
    <dgm:pt modelId="{302BCCB0-E79E-48D5-AE68-35FCEAB7C8F8}" type="pres">
      <dgm:prSet presAssocID="{92A05E59-2012-40CA-89D3-8DDCD81A18B8}" presName="oChild" presStyleLbl="fgAcc1" presStyleIdx="1" presStyleCnt="29" custLinFactY="-336077" custLinFactNeighborX="-3902" custLinFactNeighborY="-400000">
        <dgm:presLayoutVars>
          <dgm:bulletEnabled val="1"/>
        </dgm:presLayoutVars>
      </dgm:prSet>
      <dgm:spPr/>
    </dgm:pt>
    <dgm:pt modelId="{AAD32428-A8DC-40DF-AF7C-07E3342CD9AB}" type="pres">
      <dgm:prSet presAssocID="{3436D823-1C81-48E7-A98E-CA2C439EDC2B}" presName="outerSibTrans" presStyleCnt="0"/>
      <dgm:spPr/>
    </dgm:pt>
    <dgm:pt modelId="{6E209CD8-83F4-488E-B79F-A9CEA0A48E69}" type="pres">
      <dgm:prSet presAssocID="{E51EB7D0-59CA-4393-AEC0-7D547CB5FF0E}" presName="oChild" presStyleLbl="fgAcc1" presStyleIdx="2" presStyleCnt="29" custLinFactY="-339731" custLinFactNeighborX="-4177" custLinFactNeighborY="-400000">
        <dgm:presLayoutVars>
          <dgm:bulletEnabled val="1"/>
        </dgm:presLayoutVars>
      </dgm:prSet>
      <dgm:spPr/>
    </dgm:pt>
    <dgm:pt modelId="{56277375-C672-483B-8E3F-566663E86F71}" type="pres">
      <dgm:prSet presAssocID="{93AC1C62-24AD-489C-B50D-701D54C194CB}" presName="outerSibTrans" presStyleCnt="0"/>
      <dgm:spPr/>
    </dgm:pt>
    <dgm:pt modelId="{6D4A8A09-41D4-42B3-A64E-DDFD7884328C}" type="pres">
      <dgm:prSet presAssocID="{3852AF6B-7FA1-46F0-8969-DD4956607F75}" presName="oChild" presStyleLbl="fgAcc1" presStyleIdx="3" presStyleCnt="29" custScaleY="161171" custLinFactY="29659" custLinFactNeighborX="-4217" custLinFactNeighborY="100000">
        <dgm:presLayoutVars>
          <dgm:bulletEnabled val="1"/>
        </dgm:presLayoutVars>
      </dgm:prSet>
      <dgm:spPr/>
    </dgm:pt>
    <dgm:pt modelId="{A4174ECA-EC9E-478F-9876-E3476690F09B}" type="pres">
      <dgm:prSet presAssocID="{216E6FD7-CF77-4DD7-A38E-96AC77C0ED3F}" presName="outerSibTrans" presStyleCnt="0"/>
      <dgm:spPr/>
    </dgm:pt>
    <dgm:pt modelId="{E61DDCDF-6E19-47A4-B864-073B06FC19F0}" type="pres">
      <dgm:prSet presAssocID="{1470159F-C90D-4515-8EFB-549F68FEBDF6}" presName="oChild" presStyleLbl="fgAcc1" presStyleIdx="4" presStyleCnt="29" custLinFactY="1045159" custLinFactNeighborX="-7422" custLinFactNeighborY="1100000">
        <dgm:presLayoutVars>
          <dgm:bulletEnabled val="1"/>
        </dgm:presLayoutVars>
      </dgm:prSet>
      <dgm:spPr/>
    </dgm:pt>
    <dgm:pt modelId="{11497E86-E6D0-418E-BF62-1780656C76C6}" type="pres">
      <dgm:prSet presAssocID="{9E749D34-D4F5-495F-B5A2-AF8ADAFBFCC7}" presName="outerSibTrans" presStyleCnt="0"/>
      <dgm:spPr/>
    </dgm:pt>
    <dgm:pt modelId="{D70387AC-EA55-4FBE-AE58-9F1253ACAA8F}" type="pres">
      <dgm:prSet presAssocID="{D5DB179D-06C9-4832-8B47-604BD53FC287}" presName="oChild" presStyleLbl="fgAcc1" presStyleIdx="5" presStyleCnt="29" custScaleY="175192" custLinFactY="583112" custLinFactNeighborX="-4242" custLinFactNeighborY="600000">
        <dgm:presLayoutVars>
          <dgm:bulletEnabled val="1"/>
        </dgm:presLayoutVars>
      </dgm:prSet>
      <dgm:spPr/>
    </dgm:pt>
    <dgm:pt modelId="{106116BF-06ED-4BD6-916B-4ACA403BA3DB}" type="pres">
      <dgm:prSet presAssocID="{DF1E1FDD-A2F4-46E9-B7CB-F048FF3A25D7}" presName="outerSibTrans" presStyleCnt="0"/>
      <dgm:spPr/>
    </dgm:pt>
    <dgm:pt modelId="{E446DAD7-E59D-4776-8E98-3043E32F6EA3}" type="pres">
      <dgm:prSet presAssocID="{FA69AD71-FF8C-482D-84AE-B870077C369F}" presName="oChild" presStyleLbl="fgAcc1" presStyleIdx="6" presStyleCnt="29" custScaleY="136862" custLinFactY="-1200000" custLinFactNeighborX="-5751" custLinFactNeighborY="-1236376">
        <dgm:presLayoutVars>
          <dgm:bulletEnabled val="1"/>
        </dgm:presLayoutVars>
      </dgm:prSet>
      <dgm:spPr/>
    </dgm:pt>
    <dgm:pt modelId="{E97BF196-F109-4B18-B0CF-C630F6FDC9AF}" type="pres">
      <dgm:prSet presAssocID="{467952F9-CB2C-498D-8333-E5A8172D190D}" presName="outerSibTrans" presStyleCnt="0"/>
      <dgm:spPr/>
    </dgm:pt>
    <dgm:pt modelId="{A8B0489C-D0D4-4011-A8F8-2DCDB8F2DC92}" type="pres">
      <dgm:prSet presAssocID="{F77AAD11-FCA0-4DD7-B7D3-37E838B799BA}" presName="oChild" presStyleLbl="fgAcc1" presStyleIdx="7" presStyleCnt="29" custLinFactY="177703" custLinFactNeighborX="-4887" custLinFactNeighborY="200000">
        <dgm:presLayoutVars>
          <dgm:bulletEnabled val="1"/>
        </dgm:presLayoutVars>
      </dgm:prSet>
      <dgm:spPr/>
    </dgm:pt>
    <dgm:pt modelId="{2EBFBB09-E821-4B56-9BDB-41137C6EBD46}" type="pres">
      <dgm:prSet presAssocID="{1DFBAEA2-50AF-466A-99EC-D10F792921B0}" presName="outerSibTrans" presStyleCnt="0"/>
      <dgm:spPr/>
    </dgm:pt>
    <dgm:pt modelId="{54D8C12C-4BC5-47FB-A721-D9FBD75A01B8}" type="pres">
      <dgm:prSet presAssocID="{F8B2DA44-B27B-478B-B0BC-E2B0E0B1C5A2}" presName="oChild" presStyleLbl="fgAcc1" presStyleIdx="8" presStyleCnt="29" custLinFactY="1005018" custLinFactNeighborX="-9343" custLinFactNeighborY="1100000">
        <dgm:presLayoutVars>
          <dgm:bulletEnabled val="1"/>
        </dgm:presLayoutVars>
      </dgm:prSet>
      <dgm:spPr/>
    </dgm:pt>
    <dgm:pt modelId="{DEBC4E10-2BDB-4471-A7CC-F6423CBD1FF2}" type="pres">
      <dgm:prSet presAssocID="{2538407A-5891-4C7A-9746-7E9D4196B98A}" presName="outerSibTrans" presStyleCnt="0"/>
      <dgm:spPr/>
    </dgm:pt>
    <dgm:pt modelId="{F234356E-D4E9-4F7C-B491-B44E801FF446}" type="pres">
      <dgm:prSet presAssocID="{228D3A0E-4D8C-42D1-AE42-3E463FD013E5}" presName="oChild" presStyleLbl="fgAcc1" presStyleIdx="9" presStyleCnt="29" custLinFactY="-113704" custLinFactNeighborX="-5883" custLinFactNeighborY="-200000">
        <dgm:presLayoutVars>
          <dgm:bulletEnabled val="1"/>
        </dgm:presLayoutVars>
      </dgm:prSet>
      <dgm:spPr/>
    </dgm:pt>
    <dgm:pt modelId="{E892FE56-D628-4B32-A577-06347C2E7D96}" type="pres">
      <dgm:prSet presAssocID="{05769BE9-4ECA-48E0-8A53-2EEF1C15E134}" presName="outerSibTrans" presStyleCnt="0"/>
      <dgm:spPr/>
    </dgm:pt>
    <dgm:pt modelId="{946557DF-9C87-4D4E-8289-D16FF2F983D1}" type="pres">
      <dgm:prSet presAssocID="{72975C01-9AC8-44AD-AE7C-2EE82C00B6FF}" presName="oChild" presStyleLbl="fgAcc1" presStyleIdx="10" presStyleCnt="29" custLinFactY="-972470" custLinFactNeighborX="-4062" custLinFactNeighborY="-1000000">
        <dgm:presLayoutVars>
          <dgm:bulletEnabled val="1"/>
        </dgm:presLayoutVars>
      </dgm:prSet>
      <dgm:spPr/>
    </dgm:pt>
    <dgm:pt modelId="{A88ECD5E-2E44-4299-A7E3-A9C9BF840FFB}" type="pres">
      <dgm:prSet presAssocID="{F174FE2D-1659-4878-BAAA-BC6FAF966865}" presName="outerSibTrans" presStyleCnt="0"/>
      <dgm:spPr/>
    </dgm:pt>
    <dgm:pt modelId="{B3659A8F-1038-42B7-A42D-92A5FC0673B2}" type="pres">
      <dgm:prSet presAssocID="{E743A11E-6760-4D87-8E97-A51DC9D65258}" presName="oChild" presStyleLbl="fgAcc1" presStyleIdx="11" presStyleCnt="29" custLinFactY="-414264" custLinFactNeighborX="-4574" custLinFactNeighborY="-500000">
        <dgm:presLayoutVars>
          <dgm:bulletEnabled val="1"/>
        </dgm:presLayoutVars>
      </dgm:prSet>
      <dgm:spPr/>
    </dgm:pt>
    <dgm:pt modelId="{EAFE231F-4F92-42C4-BA97-A8BA5DDFA7B6}" type="pres">
      <dgm:prSet presAssocID="{FA70E082-B6D9-49FA-8862-ACA3E4E8320A}" presName="outerSibTrans" presStyleCnt="0"/>
      <dgm:spPr/>
    </dgm:pt>
    <dgm:pt modelId="{D0E329B3-410A-49D3-B600-34DFA4A66623}" type="pres">
      <dgm:prSet presAssocID="{868B11F9-EA5D-4903-B4DC-5E4CE8A75865}" presName="oChild" presStyleLbl="fgAcc1" presStyleIdx="12" presStyleCnt="29" custLinFactY="39533" custLinFactNeighborX="-7350" custLinFactNeighborY="100000">
        <dgm:presLayoutVars>
          <dgm:bulletEnabled val="1"/>
        </dgm:presLayoutVars>
      </dgm:prSet>
      <dgm:spPr/>
    </dgm:pt>
    <dgm:pt modelId="{4A701BF0-992E-449E-A0BD-FED69B33E7A7}" type="pres">
      <dgm:prSet presAssocID="{9259E3EF-B9D5-4981-8AC3-502C72AA753A}" presName="outerSibTrans" presStyleCnt="0"/>
      <dgm:spPr/>
    </dgm:pt>
    <dgm:pt modelId="{68C93E47-75ED-47B7-807D-AD26A0ABD03D}" type="pres">
      <dgm:prSet presAssocID="{383F2DE0-3A83-470B-99B2-7C1A45444686}" presName="oChild" presStyleLbl="fgAcc1" presStyleIdx="13" presStyleCnt="29" custLinFactY="298536" custLinFactNeighborX="-6927" custLinFactNeighborY="300000">
        <dgm:presLayoutVars>
          <dgm:bulletEnabled val="1"/>
        </dgm:presLayoutVars>
      </dgm:prSet>
      <dgm:spPr/>
    </dgm:pt>
    <dgm:pt modelId="{CF489109-0919-41A4-B670-7C937CA81C46}" type="pres">
      <dgm:prSet presAssocID="{62424806-7439-4FB9-86EF-E92FAD425A31}" presName="outerSibTrans" presStyleCnt="0"/>
      <dgm:spPr/>
    </dgm:pt>
    <dgm:pt modelId="{7498D66A-CE86-4579-9850-8E00EEB1AEA6}" type="pres">
      <dgm:prSet presAssocID="{D45BABD7-699B-4B58-93C8-5185DB180081}" presName="oChild" presStyleLbl="fgAcc1" presStyleIdx="14" presStyleCnt="29" custScaleY="163985" custLinFactY="34149" custLinFactNeighborX="-6915" custLinFactNeighborY="100000">
        <dgm:presLayoutVars>
          <dgm:bulletEnabled val="1"/>
        </dgm:presLayoutVars>
      </dgm:prSet>
      <dgm:spPr/>
    </dgm:pt>
    <dgm:pt modelId="{7DB87EA5-E7F9-4702-A7A4-52E8C6AB4FCD}" type="pres">
      <dgm:prSet presAssocID="{B6F511A2-7DF8-4072-814F-1582AE57DC4C}" presName="outerSibTrans" presStyleCnt="0"/>
      <dgm:spPr/>
    </dgm:pt>
    <dgm:pt modelId="{576A7F60-1CD8-45BF-8177-C228B496FC0A}" type="pres">
      <dgm:prSet presAssocID="{54527B71-F538-4B82-A57F-A85B5FA0EE18}" presName="oChild" presStyleLbl="fgAcc1" presStyleIdx="15" presStyleCnt="29" custLinFactY="-1630674" custLinFactNeighborX="-3801" custLinFactNeighborY="-1700000">
        <dgm:presLayoutVars>
          <dgm:bulletEnabled val="1"/>
        </dgm:presLayoutVars>
      </dgm:prSet>
      <dgm:spPr/>
    </dgm:pt>
    <dgm:pt modelId="{D5B69676-E9E1-4071-A771-41FFB8A180CA}" type="pres">
      <dgm:prSet presAssocID="{9D052191-06A5-4D5A-8A02-C9AFA917AE7D}" presName="outerSibTrans" presStyleCnt="0"/>
      <dgm:spPr/>
    </dgm:pt>
    <dgm:pt modelId="{E666136E-8887-433E-B812-729E2C438983}" type="pres">
      <dgm:prSet presAssocID="{0E6DAA90-5C2D-41ED-A800-64538D4D0BE5}" presName="oChild" presStyleLbl="fgAcc1" presStyleIdx="16" presStyleCnt="29" custLinFactY="-1532650" custLinFactNeighborX="-3930" custLinFactNeighborY="-1600000">
        <dgm:presLayoutVars>
          <dgm:bulletEnabled val="1"/>
        </dgm:presLayoutVars>
      </dgm:prSet>
      <dgm:spPr/>
    </dgm:pt>
    <dgm:pt modelId="{1A17D7A7-8BBA-42A2-AE92-CD1FA00F2BAA}" type="pres">
      <dgm:prSet presAssocID="{8CC9D779-D60A-4078-8A92-54351A73B93D}" presName="outerSibTrans" presStyleCnt="0"/>
      <dgm:spPr/>
    </dgm:pt>
    <dgm:pt modelId="{9C343920-C8A2-44D5-A2F2-4ADEA98EAB69}" type="pres">
      <dgm:prSet presAssocID="{F41E458E-43A4-4062-8382-2DDD2B6F0E34}" presName="oChild" presStyleLbl="fgAcc1" presStyleIdx="17" presStyleCnt="29" custLinFactY="-1431447" custLinFactNeighborX="-4608" custLinFactNeighborY="-1500000">
        <dgm:presLayoutVars>
          <dgm:bulletEnabled val="1"/>
        </dgm:presLayoutVars>
      </dgm:prSet>
      <dgm:spPr/>
    </dgm:pt>
    <dgm:pt modelId="{4707008F-B47B-47A0-922E-5823A4B1C0B0}" type="pres">
      <dgm:prSet presAssocID="{CE16BF5F-22C0-4164-AC07-C97529E0EA74}" presName="outerSibTrans" presStyleCnt="0"/>
      <dgm:spPr/>
    </dgm:pt>
    <dgm:pt modelId="{A6A34FE7-1835-47DE-8F02-88A92E3457F9}" type="pres">
      <dgm:prSet presAssocID="{AD1A2AE0-7594-4B11-BB0D-822059935C75}" presName="oChild" presStyleLbl="fgAcc1" presStyleIdx="18" presStyleCnt="29" custScaleY="165455" custLinFactY="-1416952" custLinFactNeighborX="-4239" custLinFactNeighborY="-1500000">
        <dgm:presLayoutVars>
          <dgm:bulletEnabled val="1"/>
        </dgm:presLayoutVars>
      </dgm:prSet>
      <dgm:spPr/>
    </dgm:pt>
    <dgm:pt modelId="{2BF69507-86C3-43FF-A486-0C5C1D92FD1B}" type="pres">
      <dgm:prSet presAssocID="{D3735CD5-DD9B-48E4-9017-7C9FD5218046}" presName="outerSibTrans" presStyleCnt="0"/>
      <dgm:spPr/>
    </dgm:pt>
    <dgm:pt modelId="{1512D95F-401D-4490-9610-13F04F39A4CB}" type="pres">
      <dgm:prSet presAssocID="{0DE95014-77CE-4DC6-B163-39BB4E1BAA93}" presName="oChild" presStyleLbl="fgAcc1" presStyleIdx="19" presStyleCnt="29" custLinFactY="-107697" custLinFactNeighborX="-9644" custLinFactNeighborY="-200000">
        <dgm:presLayoutVars>
          <dgm:bulletEnabled val="1"/>
        </dgm:presLayoutVars>
      </dgm:prSet>
      <dgm:spPr/>
    </dgm:pt>
    <dgm:pt modelId="{1617FD19-2F61-4915-B8F0-625A17EE747F}" type="pres">
      <dgm:prSet presAssocID="{DF4C93ED-5EA4-463D-BF56-4D3166BD1B31}" presName="outerSibTrans" presStyleCnt="0"/>
      <dgm:spPr/>
    </dgm:pt>
    <dgm:pt modelId="{AAEDC6F2-7F48-4F8B-852D-3FC2EBBFB1CD}" type="pres">
      <dgm:prSet presAssocID="{167F94FA-3F41-4CDE-BCD5-EE9D2EC5890B}" presName="oChild" presStyleLbl="fgAcc1" presStyleIdx="20" presStyleCnt="29" custLinFactY="-104577" custLinFactNeighborX="-9540" custLinFactNeighborY="-200000">
        <dgm:presLayoutVars>
          <dgm:bulletEnabled val="1"/>
        </dgm:presLayoutVars>
      </dgm:prSet>
      <dgm:spPr/>
    </dgm:pt>
    <dgm:pt modelId="{D1F00DA5-8396-433C-ADED-073401ED03DF}" type="pres">
      <dgm:prSet presAssocID="{74652861-5FB7-4A35-91A5-7981DB528E12}" presName="outerSibTrans" presStyleCnt="0"/>
      <dgm:spPr/>
    </dgm:pt>
    <dgm:pt modelId="{CCDF3ECA-6291-4617-9CDF-329047B33515}" type="pres">
      <dgm:prSet presAssocID="{52F2D669-F61B-406E-A664-16074F46F1AA}" presName="oChild" presStyleLbl="fgAcc1" presStyleIdx="21" presStyleCnt="29" custLinFactY="-108233" custLinFactNeighborX="-9399" custLinFactNeighborY="-200000">
        <dgm:presLayoutVars>
          <dgm:bulletEnabled val="1"/>
        </dgm:presLayoutVars>
      </dgm:prSet>
      <dgm:spPr/>
    </dgm:pt>
    <dgm:pt modelId="{E5AD9E93-8351-4439-9092-D8531C2AC5B0}" type="pres">
      <dgm:prSet presAssocID="{0A7BE984-C29A-4252-B0C1-2E87022E8176}" presName="outerSibTrans" presStyleCnt="0"/>
      <dgm:spPr/>
    </dgm:pt>
    <dgm:pt modelId="{50B54BA9-2A5F-4148-9593-B69456124B9D}" type="pres">
      <dgm:prSet presAssocID="{4C7C5FA9-DDEC-41C0-92DB-DFB207F52504}" presName="oChild" presStyleLbl="fgAcc1" presStyleIdx="22" presStyleCnt="29" custLinFactY="-114376" custLinFactNeighborX="-9157" custLinFactNeighborY="-200000">
        <dgm:presLayoutVars>
          <dgm:bulletEnabled val="1"/>
        </dgm:presLayoutVars>
      </dgm:prSet>
      <dgm:spPr/>
    </dgm:pt>
    <dgm:pt modelId="{4BA244B5-DB48-4B10-AF06-6968DB184B8A}" type="pres">
      <dgm:prSet presAssocID="{48B89E1F-04EC-48C4-8918-C570A217C283}" presName="middleBox" presStyleCnt="0"/>
      <dgm:spPr/>
    </dgm:pt>
    <dgm:pt modelId="{0D2C1892-BA79-4D6D-BBF9-4C4DF7D4D8A5}" type="pres">
      <dgm:prSet presAssocID="{48B89E1F-04EC-48C4-8918-C570A217C283}" presName="middleBoxParent" presStyleLbl="node1" presStyleIdx="1" presStyleCnt="2" custLinFactNeighborX="334" custLinFactNeighborY="-811"/>
      <dgm:spPr/>
    </dgm:pt>
    <dgm:pt modelId="{7024DEB9-7722-4474-87D1-77066CCB317D}" type="pres">
      <dgm:prSet presAssocID="{48B89E1F-04EC-48C4-8918-C570A217C283}" presName="middleBoxChildren" presStyleCnt="0"/>
      <dgm:spPr/>
    </dgm:pt>
    <dgm:pt modelId="{C49B5FA1-E0DF-48C9-A294-1271CCD6597E}" type="pres">
      <dgm:prSet presAssocID="{92DA2C85-A414-459B-B8DC-F21294B21658}" presName="mChild" presStyleLbl="fgAcc1" presStyleIdx="23" presStyleCnt="29">
        <dgm:presLayoutVars>
          <dgm:bulletEnabled val="1"/>
        </dgm:presLayoutVars>
      </dgm:prSet>
      <dgm:spPr/>
    </dgm:pt>
    <dgm:pt modelId="{C0F44FDD-4C50-435A-90BB-A33B734C1436}" type="pres">
      <dgm:prSet presAssocID="{86D71E0F-65B8-450A-A541-48FA9172C212}" presName="middleSibTrans" presStyleCnt="0"/>
      <dgm:spPr/>
    </dgm:pt>
    <dgm:pt modelId="{DB166C37-C024-4D46-87E3-1B6E3E7D7A85}" type="pres">
      <dgm:prSet presAssocID="{3AC2FB58-E70F-4FEF-AC11-F05C4720D1DC}" presName="mChild" presStyleLbl="fgAcc1" presStyleIdx="24" presStyleCnt="29">
        <dgm:presLayoutVars>
          <dgm:bulletEnabled val="1"/>
        </dgm:presLayoutVars>
      </dgm:prSet>
      <dgm:spPr/>
    </dgm:pt>
    <dgm:pt modelId="{7B679B9A-F5F5-4EAC-B8C9-CBB70194BECC}" type="pres">
      <dgm:prSet presAssocID="{0E28A84B-D502-4142-8D0B-4987756315E6}" presName="middleSibTrans" presStyleCnt="0"/>
      <dgm:spPr/>
    </dgm:pt>
    <dgm:pt modelId="{FAB226D5-5DCA-4A13-BD96-C5AA1C408874}" type="pres">
      <dgm:prSet presAssocID="{71D6FC78-8A3B-406C-88CB-831B69418CEF}" presName="mChild" presStyleLbl="fgAcc1" presStyleIdx="25" presStyleCnt="29">
        <dgm:presLayoutVars>
          <dgm:bulletEnabled val="1"/>
        </dgm:presLayoutVars>
      </dgm:prSet>
      <dgm:spPr/>
    </dgm:pt>
    <dgm:pt modelId="{66AC6AB0-65E9-4574-B69F-854587B96804}" type="pres">
      <dgm:prSet presAssocID="{D505CA17-2FB0-466B-827A-F7A620A2075E}" presName="middleSibTrans" presStyleCnt="0"/>
      <dgm:spPr/>
    </dgm:pt>
    <dgm:pt modelId="{39D2D324-4989-4FE2-AF5A-05FA3ABBE0ED}" type="pres">
      <dgm:prSet presAssocID="{824159CD-6677-4FED-B90A-A0DA1C06C9F4}" presName="mChild" presStyleLbl="fgAcc1" presStyleIdx="26" presStyleCnt="29">
        <dgm:presLayoutVars>
          <dgm:bulletEnabled val="1"/>
        </dgm:presLayoutVars>
      </dgm:prSet>
      <dgm:spPr/>
    </dgm:pt>
    <dgm:pt modelId="{B0697288-EB99-42A6-8144-B737577C767C}" type="pres">
      <dgm:prSet presAssocID="{720BB029-2768-45B4-94E2-9AF6D247759C}" presName="middleSibTrans" presStyleCnt="0"/>
      <dgm:spPr/>
    </dgm:pt>
    <dgm:pt modelId="{3F35A57F-4791-4F9B-93B4-85472731065B}" type="pres">
      <dgm:prSet presAssocID="{11DAF669-643A-46D9-8148-4980F49ABBAE}" presName="mChild" presStyleLbl="fgAcc1" presStyleIdx="27" presStyleCnt="29">
        <dgm:presLayoutVars>
          <dgm:bulletEnabled val="1"/>
        </dgm:presLayoutVars>
      </dgm:prSet>
      <dgm:spPr/>
    </dgm:pt>
    <dgm:pt modelId="{09C6B03B-2B48-4784-A635-F581E70674A3}" type="pres">
      <dgm:prSet presAssocID="{873D9E80-289D-43B8-89FB-BA6D55BB03B6}" presName="middleSibTrans" presStyleCnt="0"/>
      <dgm:spPr/>
    </dgm:pt>
    <dgm:pt modelId="{0FDBF7B4-1C63-4659-B45C-AA8F4F8E7AA0}" type="pres">
      <dgm:prSet presAssocID="{6E404AD2-1364-49D0-8130-7E49B1335994}" presName="mChild" presStyleLbl="fgAcc1" presStyleIdx="28" presStyleCnt="29">
        <dgm:presLayoutVars>
          <dgm:bulletEnabled val="1"/>
        </dgm:presLayoutVars>
      </dgm:prSet>
      <dgm:spPr/>
    </dgm:pt>
  </dgm:ptLst>
  <dgm:cxnLst>
    <dgm:cxn modelId="{496F2701-969D-4237-86E5-34B3C51B358A}" srcId="{82757185-7ECF-4AB9-872E-B971FDCC0035}" destId="{72975C01-9AC8-44AD-AE7C-2EE82C00B6FF}" srcOrd="10" destOrd="0" parTransId="{AE128D3A-0FC2-4D6E-951E-739A823F6845}" sibTransId="{F174FE2D-1659-4878-BAAA-BC6FAF966865}"/>
    <dgm:cxn modelId="{3D1D3913-638B-4BD4-9953-C5062B5A2EA5}" srcId="{82757185-7ECF-4AB9-872E-B971FDCC0035}" destId="{54527B71-F538-4B82-A57F-A85B5FA0EE18}" srcOrd="15" destOrd="0" parTransId="{E27235EC-C979-4397-AEF7-4250AC8DC811}" sibTransId="{9D052191-06A5-4D5A-8A02-C9AFA917AE7D}"/>
    <dgm:cxn modelId="{31326316-E526-489A-B09A-0B15772D2F4F}" srcId="{82757185-7ECF-4AB9-872E-B971FDCC0035}" destId="{AD1A2AE0-7594-4B11-BB0D-822059935C75}" srcOrd="18" destOrd="0" parTransId="{3B153CC3-0429-4B6C-842B-1FA95B17D35A}" sibTransId="{D3735CD5-DD9B-48E4-9017-7C9FD5218046}"/>
    <dgm:cxn modelId="{F14DEF16-6A92-4FE4-AD1E-AFA6B878F82D}" srcId="{82757185-7ECF-4AB9-872E-B971FDCC0035}" destId="{92A05E59-2012-40CA-89D3-8DDCD81A18B8}" srcOrd="1" destOrd="0" parTransId="{DA11C9D2-6E73-4BB1-9411-506A96AF56C5}" sibTransId="{3436D823-1C81-48E7-A98E-CA2C439EDC2B}"/>
    <dgm:cxn modelId="{C9D7781D-7739-4A01-B67D-E32593826549}" type="presOf" srcId="{824159CD-6677-4FED-B90A-A0DA1C06C9F4}" destId="{39D2D324-4989-4FE2-AF5A-05FA3ABBE0ED}" srcOrd="0" destOrd="0" presId="urn:microsoft.com/office/officeart/2005/8/layout/target2"/>
    <dgm:cxn modelId="{20EE1F20-FF4A-4F87-9836-F6845DD9B075}" srcId="{82757185-7ECF-4AB9-872E-B971FDCC0035}" destId="{228D3A0E-4D8C-42D1-AE42-3E463FD013E5}" srcOrd="9" destOrd="0" parTransId="{3D0B07CD-F2EB-4A66-BC52-BDB103C3CD27}" sibTransId="{05769BE9-4ECA-48E0-8A53-2EEF1C15E134}"/>
    <dgm:cxn modelId="{9CB55621-E142-411C-B0FD-92272D2C1DAB}" type="presOf" srcId="{E743A11E-6760-4D87-8E97-A51DC9D65258}" destId="{B3659A8F-1038-42B7-A42D-92A5FC0673B2}" srcOrd="0" destOrd="0" presId="urn:microsoft.com/office/officeart/2005/8/layout/target2"/>
    <dgm:cxn modelId="{F6D03622-C2CC-4C6B-89C9-AB6760FF5482}" type="presOf" srcId="{82757185-7ECF-4AB9-872E-B971FDCC0035}" destId="{6C93CA18-AC9F-45EB-832D-36F706D19382}" srcOrd="0" destOrd="0" presId="urn:microsoft.com/office/officeart/2005/8/layout/target2"/>
    <dgm:cxn modelId="{4EDCB129-1353-414C-BC34-E4D8C2E44AE9}" type="presOf" srcId="{0E6DAA90-5C2D-41ED-A800-64538D4D0BE5}" destId="{E666136E-8887-433E-B812-729E2C438983}" srcOrd="0" destOrd="0" presId="urn:microsoft.com/office/officeart/2005/8/layout/target2"/>
    <dgm:cxn modelId="{540F122A-6FE4-4A5A-BB50-27E99DDEE0BB}" srcId="{B12121DB-FA37-4DA0-AC3E-83F328051212}" destId="{71D6FC78-8A3B-406C-88CB-831B69418CEF}" srcOrd="2" destOrd="0" parTransId="{1D2145BC-DDBE-4AF1-A415-FAFAC3A8E872}" sibTransId="{D505CA17-2FB0-466B-827A-F7A620A2075E}"/>
    <dgm:cxn modelId="{7DFF462A-43AC-4212-96B9-9C0467E6C87C}" srcId="{82757185-7ECF-4AB9-872E-B971FDCC0035}" destId="{52F2D669-F61B-406E-A664-16074F46F1AA}" srcOrd="21" destOrd="0" parTransId="{14128CC7-CF64-4E1C-912E-991F85A1A47B}" sibTransId="{0A7BE984-C29A-4252-B0C1-2E87022E8176}"/>
    <dgm:cxn modelId="{4772E831-2B05-48D1-ABDE-7066F12ABBE4}" type="presOf" srcId="{92A05E59-2012-40CA-89D3-8DDCD81A18B8}" destId="{302BCCB0-E79E-48D5-AE68-35FCEAB7C8F8}" srcOrd="0" destOrd="0" presId="urn:microsoft.com/office/officeart/2005/8/layout/target2"/>
    <dgm:cxn modelId="{91CD7334-C279-407C-A1C6-2F885A1DE105}" type="presOf" srcId="{E51EB7D0-59CA-4393-AEC0-7D547CB5FF0E}" destId="{6E209CD8-83F4-488E-B79F-A9CEA0A48E69}" srcOrd="0" destOrd="0" presId="urn:microsoft.com/office/officeart/2005/8/layout/target2"/>
    <dgm:cxn modelId="{1E2EDD38-FCFC-4B49-BA9C-0AF332F7DF3A}" srcId="{82757185-7ECF-4AB9-872E-B971FDCC0035}" destId="{868B11F9-EA5D-4903-B4DC-5E4CE8A75865}" srcOrd="12" destOrd="0" parTransId="{E55D44F2-F181-4D02-954F-420AB994D0FA}" sibTransId="{9259E3EF-B9D5-4981-8AC3-502C72AA753A}"/>
    <dgm:cxn modelId="{89E43B3C-05D1-40DC-9CC7-365DFAB553A7}" srcId="{82757185-7ECF-4AB9-872E-B971FDCC0035}" destId="{E743A11E-6760-4D87-8E97-A51DC9D65258}" srcOrd="11" destOrd="0" parTransId="{8C60EE7C-27C4-44EF-A277-709701734278}" sibTransId="{FA70E082-B6D9-49FA-8862-ACA3E4E8320A}"/>
    <dgm:cxn modelId="{A171793F-3607-40DB-9D83-851288BA24FF}" type="presOf" srcId="{48B89E1F-04EC-48C4-8918-C570A217C283}" destId="{DD6D6CC6-E476-4B06-A68E-26AB0541227D}" srcOrd="0" destOrd="0" presId="urn:microsoft.com/office/officeart/2005/8/layout/target2"/>
    <dgm:cxn modelId="{D853BF40-6CB9-40AE-AC42-0A63D6503734}" srcId="{82757185-7ECF-4AB9-872E-B971FDCC0035}" destId="{3852AF6B-7FA1-46F0-8969-DD4956607F75}" srcOrd="3" destOrd="0" parTransId="{39443ACB-6BDA-448E-8F28-BD0C14E97191}" sibTransId="{216E6FD7-CF77-4DD7-A38E-96AC77C0ED3F}"/>
    <dgm:cxn modelId="{A008B367-6269-4F2B-9BA3-C17B7D4B396A}" srcId="{B12121DB-FA37-4DA0-AC3E-83F328051212}" destId="{824159CD-6677-4FED-B90A-A0DA1C06C9F4}" srcOrd="3" destOrd="0" parTransId="{EB9EC805-A760-4618-A92E-A0C255B2CB07}" sibTransId="{720BB029-2768-45B4-94E2-9AF6D247759C}"/>
    <dgm:cxn modelId="{27B1484D-FDD3-4037-8C0D-B6DFB764E862}" type="presOf" srcId="{1470159F-C90D-4515-8EFB-549F68FEBDF6}" destId="{E61DDCDF-6E19-47A4-B864-073B06FC19F0}" srcOrd="0" destOrd="0" presId="urn:microsoft.com/office/officeart/2005/8/layout/target2"/>
    <dgm:cxn modelId="{E528224E-FBE6-44AD-B856-27E09612A815}" type="presOf" srcId="{FA69AD71-FF8C-482D-84AE-B870077C369F}" destId="{E446DAD7-E59D-4776-8E98-3043E32F6EA3}" srcOrd="0" destOrd="0" presId="urn:microsoft.com/office/officeart/2005/8/layout/target2"/>
    <dgm:cxn modelId="{34A8A56E-F450-4036-B66B-B6D2F0F06487}" srcId="{82757185-7ECF-4AB9-872E-B971FDCC0035}" destId="{F41E458E-43A4-4062-8382-2DDD2B6F0E34}" srcOrd="17" destOrd="0" parTransId="{9C7837D5-EABF-459B-922F-6BBFE0EF5575}" sibTransId="{CE16BF5F-22C0-4164-AC07-C97529E0EA74}"/>
    <dgm:cxn modelId="{1DA0696F-DBBF-447C-9D22-B936ED7B785F}" type="presOf" srcId="{868B11F9-EA5D-4903-B4DC-5E4CE8A75865}" destId="{D0E329B3-410A-49D3-B600-34DFA4A66623}" srcOrd="0" destOrd="0" presId="urn:microsoft.com/office/officeart/2005/8/layout/target2"/>
    <dgm:cxn modelId="{F1D68772-9762-41EB-82F0-1111F74B8A88}" srcId="{82757185-7ECF-4AB9-872E-B971FDCC0035}" destId="{E51EB7D0-59CA-4393-AEC0-7D547CB5FF0E}" srcOrd="2" destOrd="0" parTransId="{C362E186-C698-4D6B-9CC8-D71AEF4588F7}" sibTransId="{93AC1C62-24AD-489C-B50D-701D54C194CB}"/>
    <dgm:cxn modelId="{241E2975-44F0-4D72-BF0C-790242D69312}" type="presOf" srcId="{11DAF669-643A-46D9-8148-4980F49ABBAE}" destId="{3F35A57F-4791-4F9B-93B4-85472731065B}" srcOrd="0" destOrd="0" presId="urn:microsoft.com/office/officeart/2005/8/layout/target2"/>
    <dgm:cxn modelId="{60A63075-E693-4B48-B1B8-F1F1B8D490F5}" type="presOf" srcId="{F8B2DA44-B27B-478B-B0BC-E2B0E0B1C5A2}" destId="{54D8C12C-4BC5-47FB-A721-D9FBD75A01B8}" srcOrd="0" destOrd="0" presId="urn:microsoft.com/office/officeart/2005/8/layout/target2"/>
    <dgm:cxn modelId="{EA1AE876-6D35-4954-87F6-5A015B0E4147}" srcId="{48B89E1F-04EC-48C4-8918-C570A217C283}" destId="{B12121DB-FA37-4DA0-AC3E-83F328051212}" srcOrd="1" destOrd="0" parTransId="{13BC2E68-F396-45CB-B61A-156AB8BDE4C0}" sibTransId="{E4E9019B-A4CE-47D3-9CD7-2621EBA2831D}"/>
    <dgm:cxn modelId="{82A96A77-00BE-4C05-A889-E4979DBEF514}" type="presOf" srcId="{0DE95014-77CE-4DC6-B163-39BB4E1BAA93}" destId="{1512D95F-401D-4490-9610-13F04F39A4CB}" srcOrd="0" destOrd="0" presId="urn:microsoft.com/office/officeart/2005/8/layout/target2"/>
    <dgm:cxn modelId="{0ABDE177-EC74-4766-8F63-57E87B37F999}" srcId="{48B89E1F-04EC-48C4-8918-C570A217C283}" destId="{82757185-7ECF-4AB9-872E-B971FDCC0035}" srcOrd="0" destOrd="0" parTransId="{BC4E4D8C-F68B-4BAD-9002-7FB5515AA0BA}" sibTransId="{5AFC7FA0-85B0-4EAB-9E80-AE4244F82347}"/>
    <dgm:cxn modelId="{E6B94D7A-112A-4E21-A404-A42258E473DE}" srcId="{82757185-7ECF-4AB9-872E-B971FDCC0035}" destId="{167F94FA-3F41-4CDE-BCD5-EE9D2EC5890B}" srcOrd="20" destOrd="0" parTransId="{50087210-E0E1-49B3-9D66-33F5B2FF770A}" sibTransId="{74652861-5FB7-4A35-91A5-7981DB528E12}"/>
    <dgm:cxn modelId="{38D8FD81-CC3E-4325-A51D-6A1DCBAC9675}" type="presOf" srcId="{383F2DE0-3A83-470B-99B2-7C1A45444686}" destId="{68C93E47-75ED-47B7-807D-AD26A0ABD03D}" srcOrd="0" destOrd="0" presId="urn:microsoft.com/office/officeart/2005/8/layout/target2"/>
    <dgm:cxn modelId="{B0E92885-2DEF-420B-9CC0-78A1EEAA07AA}" srcId="{82757185-7ECF-4AB9-872E-B971FDCC0035}" destId="{F77AAD11-FCA0-4DD7-B7D3-37E838B799BA}" srcOrd="7" destOrd="0" parTransId="{11885811-7B61-4734-9AB7-A53ACAE257AA}" sibTransId="{1DFBAEA2-50AF-466A-99EC-D10F792921B0}"/>
    <dgm:cxn modelId="{1A695586-D73E-41C9-8F34-7C49B6B31986}" srcId="{82757185-7ECF-4AB9-872E-B971FDCC0035}" destId="{383F2DE0-3A83-470B-99B2-7C1A45444686}" srcOrd="13" destOrd="0" parTransId="{56D262D0-68F1-4264-B7F7-480F6AD92721}" sibTransId="{62424806-7439-4FB9-86EF-E92FAD425A31}"/>
    <dgm:cxn modelId="{C5BC7B88-68A2-4822-8BFC-A0FD84FD5CEB}" type="presOf" srcId="{4C7C5FA9-DDEC-41C0-92DB-DFB207F52504}" destId="{50B54BA9-2A5F-4148-9593-B69456124B9D}" srcOrd="0" destOrd="0" presId="urn:microsoft.com/office/officeart/2005/8/layout/target2"/>
    <dgm:cxn modelId="{EFAA2F8C-0EED-4948-A49D-0FECA2EDB903}" type="presOf" srcId="{3852AF6B-7FA1-46F0-8969-DD4956607F75}" destId="{6D4A8A09-41D4-42B3-A64E-DDFD7884328C}" srcOrd="0" destOrd="0" presId="urn:microsoft.com/office/officeart/2005/8/layout/target2"/>
    <dgm:cxn modelId="{1E5D378E-5A43-46B4-9477-B8E986784766}" srcId="{82757185-7ECF-4AB9-872E-B971FDCC0035}" destId="{D45BABD7-699B-4B58-93C8-5185DB180081}" srcOrd="14" destOrd="0" parTransId="{C4093987-E77B-4A91-8A6B-42E9FC085849}" sibTransId="{B6F511A2-7DF8-4072-814F-1582AE57DC4C}"/>
    <dgm:cxn modelId="{90FC508E-5BAD-4B18-A07F-BE0372272EE9}" type="presOf" srcId="{B12121DB-FA37-4DA0-AC3E-83F328051212}" destId="{0D2C1892-BA79-4D6D-BBF9-4C4DF7D4D8A5}" srcOrd="0" destOrd="0" presId="urn:microsoft.com/office/officeart/2005/8/layout/target2"/>
    <dgm:cxn modelId="{39C75397-B752-4B42-B03C-FA3726D0AAAC}" type="presOf" srcId="{71D6FC78-8A3B-406C-88CB-831B69418CEF}" destId="{FAB226D5-5DCA-4A13-BD96-C5AA1C408874}" srcOrd="0" destOrd="0" presId="urn:microsoft.com/office/officeart/2005/8/layout/target2"/>
    <dgm:cxn modelId="{B490209A-A656-4653-A27B-B3D089200A6D}" srcId="{82757185-7ECF-4AB9-872E-B971FDCC0035}" destId="{D5DB179D-06C9-4832-8B47-604BD53FC287}" srcOrd="5" destOrd="0" parTransId="{EDA1312E-7362-4FDA-8980-C94A21786DFB}" sibTransId="{DF1E1FDD-A2F4-46E9-B7CB-F048FF3A25D7}"/>
    <dgm:cxn modelId="{175F869E-D89C-439C-B937-2CA292738BDC}" type="presOf" srcId="{6E404AD2-1364-49D0-8130-7E49B1335994}" destId="{0FDBF7B4-1C63-4659-B45C-AA8F4F8E7AA0}" srcOrd="0" destOrd="0" presId="urn:microsoft.com/office/officeart/2005/8/layout/target2"/>
    <dgm:cxn modelId="{4A75F8A1-8CAA-49CB-9E86-C9161E64DF28}" type="presOf" srcId="{72975C01-9AC8-44AD-AE7C-2EE82C00B6FF}" destId="{946557DF-9C87-4D4E-8289-D16FF2F983D1}" srcOrd="0" destOrd="0" presId="urn:microsoft.com/office/officeart/2005/8/layout/target2"/>
    <dgm:cxn modelId="{8C50EBA3-14CD-4F12-A8F6-3DA302DDA6AF}" srcId="{B12121DB-FA37-4DA0-AC3E-83F328051212}" destId="{92DA2C85-A414-459B-B8DC-F21294B21658}" srcOrd="0" destOrd="0" parTransId="{617C41FB-5175-4601-B2AF-5CA8CFE4E9A9}" sibTransId="{86D71E0F-65B8-450A-A541-48FA9172C212}"/>
    <dgm:cxn modelId="{817707A9-2F2D-458A-A8CC-0409934C32A2}" type="presOf" srcId="{167F94FA-3F41-4CDE-BCD5-EE9D2EC5890B}" destId="{AAEDC6F2-7F48-4F8B-852D-3FC2EBBFB1CD}" srcOrd="0" destOrd="0" presId="urn:microsoft.com/office/officeart/2005/8/layout/target2"/>
    <dgm:cxn modelId="{4DE634AA-0A7F-445D-9F62-E7290A7124EE}" srcId="{82757185-7ECF-4AB9-872E-B971FDCC0035}" destId="{4C7C5FA9-DDEC-41C0-92DB-DFB207F52504}" srcOrd="22" destOrd="0" parTransId="{45E58D9F-0980-447C-9EA9-E5E416E9430E}" sibTransId="{2F555943-5417-4554-B3C9-CCEFFB6542AB}"/>
    <dgm:cxn modelId="{F3605CAC-A4E5-46BE-9141-668DAED42E41}" type="presOf" srcId="{F77AAD11-FCA0-4DD7-B7D3-37E838B799BA}" destId="{A8B0489C-D0D4-4011-A8F8-2DCDB8F2DC92}" srcOrd="0" destOrd="0" presId="urn:microsoft.com/office/officeart/2005/8/layout/target2"/>
    <dgm:cxn modelId="{B751BCB1-0528-46B7-AE90-3AB5267A0E15}" type="presOf" srcId="{14313332-A48F-42D4-AAA3-CC6DE8D793AD}" destId="{BE57F3E7-B3D0-4587-B200-BED5D5248444}" srcOrd="0" destOrd="0" presId="urn:microsoft.com/office/officeart/2005/8/layout/target2"/>
    <dgm:cxn modelId="{2A6255B5-F60B-453B-B319-002D5D87E2FA}" srcId="{82757185-7ECF-4AB9-872E-B971FDCC0035}" destId="{FA69AD71-FF8C-482D-84AE-B870077C369F}" srcOrd="6" destOrd="0" parTransId="{771A10CC-E51F-4787-B678-DF46C37FC5D4}" sibTransId="{467952F9-CB2C-498D-8333-E5A8172D190D}"/>
    <dgm:cxn modelId="{FC5851BE-0925-4A75-BAB0-B021500D6736}" srcId="{82757185-7ECF-4AB9-872E-B971FDCC0035}" destId="{1470159F-C90D-4515-8EFB-549F68FEBDF6}" srcOrd="4" destOrd="0" parTransId="{23156AD1-961A-47BB-AA04-08883D85B004}" sibTransId="{9E749D34-D4F5-495F-B5A2-AF8ADAFBFCC7}"/>
    <dgm:cxn modelId="{5CA978C1-D4BC-46ED-9273-374DBD328CB7}" type="presOf" srcId="{D45BABD7-699B-4B58-93C8-5185DB180081}" destId="{7498D66A-CE86-4579-9850-8E00EEB1AEA6}" srcOrd="0" destOrd="0" presId="urn:microsoft.com/office/officeart/2005/8/layout/target2"/>
    <dgm:cxn modelId="{A860B6C7-DEE8-4182-A3D6-5E52F346441B}" type="presOf" srcId="{52F2D669-F61B-406E-A664-16074F46F1AA}" destId="{CCDF3ECA-6291-4617-9CDF-329047B33515}" srcOrd="0" destOrd="0" presId="urn:microsoft.com/office/officeart/2005/8/layout/target2"/>
    <dgm:cxn modelId="{A38214C9-8263-4117-9839-969FCC7A46FC}" srcId="{B12121DB-FA37-4DA0-AC3E-83F328051212}" destId="{3AC2FB58-E70F-4FEF-AC11-F05C4720D1DC}" srcOrd="1" destOrd="0" parTransId="{ADE075DF-9931-4491-90BF-33788D08E9BE}" sibTransId="{0E28A84B-D502-4142-8D0B-4987756315E6}"/>
    <dgm:cxn modelId="{B28616CA-0653-43F0-AD7A-DC79509B02AD}" srcId="{B12121DB-FA37-4DA0-AC3E-83F328051212}" destId="{11DAF669-643A-46D9-8148-4980F49ABBAE}" srcOrd="4" destOrd="0" parTransId="{40E8632A-4738-4BF8-A432-51D4871C4CE5}" sibTransId="{873D9E80-289D-43B8-89FB-BA6D55BB03B6}"/>
    <dgm:cxn modelId="{075404CD-6387-46E5-8A0D-2789EFEDCF86}" srcId="{82757185-7ECF-4AB9-872E-B971FDCC0035}" destId="{F8B2DA44-B27B-478B-B0BC-E2B0E0B1C5A2}" srcOrd="8" destOrd="0" parTransId="{2F6F76C0-5E74-4208-A62C-FE633CDE74E5}" sibTransId="{2538407A-5891-4C7A-9746-7E9D4196B98A}"/>
    <dgm:cxn modelId="{739587DB-41BC-4DC8-A3DB-FA604AE0E17F}" type="presOf" srcId="{228D3A0E-4D8C-42D1-AE42-3E463FD013E5}" destId="{F234356E-D4E9-4F7C-B491-B44E801FF446}" srcOrd="0" destOrd="0" presId="urn:microsoft.com/office/officeart/2005/8/layout/target2"/>
    <dgm:cxn modelId="{DE4BFADF-19A5-4EF4-8CCB-B80E5CAB555D}" srcId="{82757185-7ECF-4AB9-872E-B971FDCC0035}" destId="{0E6DAA90-5C2D-41ED-A800-64538D4D0BE5}" srcOrd="16" destOrd="0" parTransId="{D5B86FE7-D90B-4782-BFC5-8CE1621C0AE9}" sibTransId="{8CC9D779-D60A-4078-8A92-54351A73B93D}"/>
    <dgm:cxn modelId="{F44E85E4-D0ED-4192-882C-515ED72EBED5}" type="presOf" srcId="{54527B71-F538-4B82-A57F-A85B5FA0EE18}" destId="{576A7F60-1CD8-45BF-8177-C228B496FC0A}" srcOrd="0" destOrd="0" presId="urn:microsoft.com/office/officeart/2005/8/layout/target2"/>
    <dgm:cxn modelId="{0C469EEC-D90A-4419-A5EE-C84BDCDD95A2}" type="presOf" srcId="{AD1A2AE0-7594-4B11-BB0D-822059935C75}" destId="{A6A34FE7-1835-47DE-8F02-88A92E3457F9}" srcOrd="0" destOrd="0" presId="urn:microsoft.com/office/officeart/2005/8/layout/target2"/>
    <dgm:cxn modelId="{79A298F2-15F5-441A-8464-7665215E4E06}" type="presOf" srcId="{92DA2C85-A414-459B-B8DC-F21294B21658}" destId="{C49B5FA1-E0DF-48C9-A294-1271CCD6597E}" srcOrd="0" destOrd="0" presId="urn:microsoft.com/office/officeart/2005/8/layout/target2"/>
    <dgm:cxn modelId="{115CCAF3-9F53-4047-BE60-C9425D34E67C}" srcId="{B12121DB-FA37-4DA0-AC3E-83F328051212}" destId="{6E404AD2-1364-49D0-8130-7E49B1335994}" srcOrd="5" destOrd="0" parTransId="{B0B2B968-500F-432C-AED6-B51048388317}" sibTransId="{DE5356CD-45EF-4073-AE41-3CB6E2DB38F9}"/>
    <dgm:cxn modelId="{1D8A14F6-386E-442A-AEB6-FB8EBEBB67C1}" srcId="{82757185-7ECF-4AB9-872E-B971FDCC0035}" destId="{0DE95014-77CE-4DC6-B163-39BB4E1BAA93}" srcOrd="19" destOrd="0" parTransId="{F20CE434-2CA1-472E-A88F-141FD3204C94}" sibTransId="{DF4C93ED-5EA4-463D-BF56-4D3166BD1B31}"/>
    <dgm:cxn modelId="{247BBAF8-9B6C-4451-AC4B-644A35427816}" srcId="{82757185-7ECF-4AB9-872E-B971FDCC0035}" destId="{14313332-A48F-42D4-AAA3-CC6DE8D793AD}" srcOrd="0" destOrd="0" parTransId="{2EB05A65-AB1B-4E30-AA6D-69B0AF79B00C}" sibTransId="{B20DE0D5-4E9A-48BC-8F2F-F3D2D46D255D}"/>
    <dgm:cxn modelId="{5781F3FC-752F-4E73-8B59-6B3349C9BD49}" type="presOf" srcId="{3AC2FB58-E70F-4FEF-AC11-F05C4720D1DC}" destId="{DB166C37-C024-4D46-87E3-1B6E3E7D7A85}" srcOrd="0" destOrd="0" presId="urn:microsoft.com/office/officeart/2005/8/layout/target2"/>
    <dgm:cxn modelId="{4CCBC7FE-683E-4713-B01D-4B0A335693B2}" type="presOf" srcId="{D5DB179D-06C9-4832-8B47-604BD53FC287}" destId="{D70387AC-EA55-4FBE-AE58-9F1253ACAA8F}" srcOrd="0" destOrd="0" presId="urn:microsoft.com/office/officeart/2005/8/layout/target2"/>
    <dgm:cxn modelId="{67CABDFF-B059-4D53-91EB-7C06BF904242}" type="presOf" srcId="{F41E458E-43A4-4062-8382-2DDD2B6F0E34}" destId="{9C343920-C8A2-44D5-A2F2-4ADEA98EAB69}" srcOrd="0" destOrd="0" presId="urn:microsoft.com/office/officeart/2005/8/layout/target2"/>
    <dgm:cxn modelId="{E263F7A1-B4F3-4A32-B3E6-80CE17671727}" type="presParOf" srcId="{DD6D6CC6-E476-4B06-A68E-26AB0541227D}" destId="{753ACD2C-CBA7-450A-94BE-C14281C4E02B}" srcOrd="0" destOrd="0" presId="urn:microsoft.com/office/officeart/2005/8/layout/target2"/>
    <dgm:cxn modelId="{C25EB7A4-23C1-4F6B-8E4A-44C870F91077}" type="presParOf" srcId="{753ACD2C-CBA7-450A-94BE-C14281C4E02B}" destId="{6C93CA18-AC9F-45EB-832D-36F706D19382}" srcOrd="0" destOrd="0" presId="urn:microsoft.com/office/officeart/2005/8/layout/target2"/>
    <dgm:cxn modelId="{112B4CF3-2F4C-4DAE-9DCA-E5CB13425D78}" type="presParOf" srcId="{753ACD2C-CBA7-450A-94BE-C14281C4E02B}" destId="{E6D91899-C05F-47CF-9C15-69F9722EEBD5}" srcOrd="1" destOrd="0" presId="urn:microsoft.com/office/officeart/2005/8/layout/target2"/>
    <dgm:cxn modelId="{7DDF9E95-6856-4F99-A966-40202130754C}" type="presParOf" srcId="{E6D91899-C05F-47CF-9C15-69F9722EEBD5}" destId="{BE57F3E7-B3D0-4587-B200-BED5D5248444}" srcOrd="0" destOrd="0" presId="urn:microsoft.com/office/officeart/2005/8/layout/target2"/>
    <dgm:cxn modelId="{E2FE1F69-CC49-4890-AC1D-5E619F8D7065}" type="presParOf" srcId="{E6D91899-C05F-47CF-9C15-69F9722EEBD5}" destId="{71BCD909-3861-4B58-85D8-09C820F70594}" srcOrd="1" destOrd="0" presId="urn:microsoft.com/office/officeart/2005/8/layout/target2"/>
    <dgm:cxn modelId="{3788960C-A917-4B0A-B277-E710151EB342}" type="presParOf" srcId="{E6D91899-C05F-47CF-9C15-69F9722EEBD5}" destId="{302BCCB0-E79E-48D5-AE68-35FCEAB7C8F8}" srcOrd="2" destOrd="0" presId="urn:microsoft.com/office/officeart/2005/8/layout/target2"/>
    <dgm:cxn modelId="{64BF7F76-7433-4BEC-B121-8A5EE37F4FBE}" type="presParOf" srcId="{E6D91899-C05F-47CF-9C15-69F9722EEBD5}" destId="{AAD32428-A8DC-40DF-AF7C-07E3342CD9AB}" srcOrd="3" destOrd="0" presId="urn:microsoft.com/office/officeart/2005/8/layout/target2"/>
    <dgm:cxn modelId="{52A94F6E-4207-461F-B2A7-65DC92250F9F}" type="presParOf" srcId="{E6D91899-C05F-47CF-9C15-69F9722EEBD5}" destId="{6E209CD8-83F4-488E-B79F-A9CEA0A48E69}" srcOrd="4" destOrd="0" presId="urn:microsoft.com/office/officeart/2005/8/layout/target2"/>
    <dgm:cxn modelId="{2798711B-E55C-4C9C-8A0D-447718984DF5}" type="presParOf" srcId="{E6D91899-C05F-47CF-9C15-69F9722EEBD5}" destId="{56277375-C672-483B-8E3F-566663E86F71}" srcOrd="5" destOrd="0" presId="urn:microsoft.com/office/officeart/2005/8/layout/target2"/>
    <dgm:cxn modelId="{5264689D-61BF-4055-97CB-0E22D921CDC3}" type="presParOf" srcId="{E6D91899-C05F-47CF-9C15-69F9722EEBD5}" destId="{6D4A8A09-41D4-42B3-A64E-DDFD7884328C}" srcOrd="6" destOrd="0" presId="urn:microsoft.com/office/officeart/2005/8/layout/target2"/>
    <dgm:cxn modelId="{E852B0FA-07C0-44E1-9768-48097856B7D4}" type="presParOf" srcId="{E6D91899-C05F-47CF-9C15-69F9722EEBD5}" destId="{A4174ECA-EC9E-478F-9876-E3476690F09B}" srcOrd="7" destOrd="0" presId="urn:microsoft.com/office/officeart/2005/8/layout/target2"/>
    <dgm:cxn modelId="{99556209-8306-4BC6-9E5F-0509CA19B66F}" type="presParOf" srcId="{E6D91899-C05F-47CF-9C15-69F9722EEBD5}" destId="{E61DDCDF-6E19-47A4-B864-073B06FC19F0}" srcOrd="8" destOrd="0" presId="urn:microsoft.com/office/officeart/2005/8/layout/target2"/>
    <dgm:cxn modelId="{F0F93F1A-9CA0-4F11-84BF-7087E972CAA7}" type="presParOf" srcId="{E6D91899-C05F-47CF-9C15-69F9722EEBD5}" destId="{11497E86-E6D0-418E-BF62-1780656C76C6}" srcOrd="9" destOrd="0" presId="urn:microsoft.com/office/officeart/2005/8/layout/target2"/>
    <dgm:cxn modelId="{2C412505-CFD6-452D-A1C9-303B241F152A}" type="presParOf" srcId="{E6D91899-C05F-47CF-9C15-69F9722EEBD5}" destId="{D70387AC-EA55-4FBE-AE58-9F1253ACAA8F}" srcOrd="10" destOrd="0" presId="urn:microsoft.com/office/officeart/2005/8/layout/target2"/>
    <dgm:cxn modelId="{5E70C508-70D8-4BE2-90E8-E6596A4AD39C}" type="presParOf" srcId="{E6D91899-C05F-47CF-9C15-69F9722EEBD5}" destId="{106116BF-06ED-4BD6-916B-4ACA403BA3DB}" srcOrd="11" destOrd="0" presId="urn:microsoft.com/office/officeart/2005/8/layout/target2"/>
    <dgm:cxn modelId="{D7FA0535-F341-4900-A323-76A0D3F3E158}" type="presParOf" srcId="{E6D91899-C05F-47CF-9C15-69F9722EEBD5}" destId="{E446DAD7-E59D-4776-8E98-3043E32F6EA3}" srcOrd="12" destOrd="0" presId="urn:microsoft.com/office/officeart/2005/8/layout/target2"/>
    <dgm:cxn modelId="{065754E9-7968-42A5-A9DD-F72812E67539}" type="presParOf" srcId="{E6D91899-C05F-47CF-9C15-69F9722EEBD5}" destId="{E97BF196-F109-4B18-B0CF-C630F6FDC9AF}" srcOrd="13" destOrd="0" presId="urn:microsoft.com/office/officeart/2005/8/layout/target2"/>
    <dgm:cxn modelId="{F3B1996D-F2EE-413D-9637-C5CAAB661CE8}" type="presParOf" srcId="{E6D91899-C05F-47CF-9C15-69F9722EEBD5}" destId="{A8B0489C-D0D4-4011-A8F8-2DCDB8F2DC92}" srcOrd="14" destOrd="0" presId="urn:microsoft.com/office/officeart/2005/8/layout/target2"/>
    <dgm:cxn modelId="{58757A24-30F8-4332-BCBD-5F50C4889642}" type="presParOf" srcId="{E6D91899-C05F-47CF-9C15-69F9722EEBD5}" destId="{2EBFBB09-E821-4B56-9BDB-41137C6EBD46}" srcOrd="15" destOrd="0" presId="urn:microsoft.com/office/officeart/2005/8/layout/target2"/>
    <dgm:cxn modelId="{45A4DEC8-424F-4E28-83F9-B387060C35B7}" type="presParOf" srcId="{E6D91899-C05F-47CF-9C15-69F9722EEBD5}" destId="{54D8C12C-4BC5-47FB-A721-D9FBD75A01B8}" srcOrd="16" destOrd="0" presId="urn:microsoft.com/office/officeart/2005/8/layout/target2"/>
    <dgm:cxn modelId="{47CA80FE-807B-4B9B-AB37-5F71BCCB5820}" type="presParOf" srcId="{E6D91899-C05F-47CF-9C15-69F9722EEBD5}" destId="{DEBC4E10-2BDB-4471-A7CC-F6423CBD1FF2}" srcOrd="17" destOrd="0" presId="urn:microsoft.com/office/officeart/2005/8/layout/target2"/>
    <dgm:cxn modelId="{2E341097-6617-429C-9C75-8E6FCE25BB32}" type="presParOf" srcId="{E6D91899-C05F-47CF-9C15-69F9722EEBD5}" destId="{F234356E-D4E9-4F7C-B491-B44E801FF446}" srcOrd="18" destOrd="0" presId="urn:microsoft.com/office/officeart/2005/8/layout/target2"/>
    <dgm:cxn modelId="{73501D8A-42B3-48C7-B472-27FDCCDAE1D5}" type="presParOf" srcId="{E6D91899-C05F-47CF-9C15-69F9722EEBD5}" destId="{E892FE56-D628-4B32-A577-06347C2E7D96}" srcOrd="19" destOrd="0" presId="urn:microsoft.com/office/officeart/2005/8/layout/target2"/>
    <dgm:cxn modelId="{9A245E2E-581B-4FD8-B61A-F9448DEA5665}" type="presParOf" srcId="{E6D91899-C05F-47CF-9C15-69F9722EEBD5}" destId="{946557DF-9C87-4D4E-8289-D16FF2F983D1}" srcOrd="20" destOrd="0" presId="urn:microsoft.com/office/officeart/2005/8/layout/target2"/>
    <dgm:cxn modelId="{98C8A62B-E3D4-41E0-842B-1CD736488517}" type="presParOf" srcId="{E6D91899-C05F-47CF-9C15-69F9722EEBD5}" destId="{A88ECD5E-2E44-4299-A7E3-A9C9BF840FFB}" srcOrd="21" destOrd="0" presId="urn:microsoft.com/office/officeart/2005/8/layout/target2"/>
    <dgm:cxn modelId="{6758476F-B991-400C-BAF1-CAA5C5096024}" type="presParOf" srcId="{E6D91899-C05F-47CF-9C15-69F9722EEBD5}" destId="{B3659A8F-1038-42B7-A42D-92A5FC0673B2}" srcOrd="22" destOrd="0" presId="urn:microsoft.com/office/officeart/2005/8/layout/target2"/>
    <dgm:cxn modelId="{3C09B3FB-5E67-434D-B0DE-434188957943}" type="presParOf" srcId="{E6D91899-C05F-47CF-9C15-69F9722EEBD5}" destId="{EAFE231F-4F92-42C4-BA97-A8BA5DDFA7B6}" srcOrd="23" destOrd="0" presId="urn:microsoft.com/office/officeart/2005/8/layout/target2"/>
    <dgm:cxn modelId="{5B1D90B7-B8B6-4927-9580-16AE6781F2FA}" type="presParOf" srcId="{E6D91899-C05F-47CF-9C15-69F9722EEBD5}" destId="{D0E329B3-410A-49D3-B600-34DFA4A66623}" srcOrd="24" destOrd="0" presId="urn:microsoft.com/office/officeart/2005/8/layout/target2"/>
    <dgm:cxn modelId="{83C71052-8769-4406-AD75-245AE79CE0B1}" type="presParOf" srcId="{E6D91899-C05F-47CF-9C15-69F9722EEBD5}" destId="{4A701BF0-992E-449E-A0BD-FED69B33E7A7}" srcOrd="25" destOrd="0" presId="urn:microsoft.com/office/officeart/2005/8/layout/target2"/>
    <dgm:cxn modelId="{BF5AD45C-134E-4429-A601-4744E0763229}" type="presParOf" srcId="{E6D91899-C05F-47CF-9C15-69F9722EEBD5}" destId="{68C93E47-75ED-47B7-807D-AD26A0ABD03D}" srcOrd="26" destOrd="0" presId="urn:microsoft.com/office/officeart/2005/8/layout/target2"/>
    <dgm:cxn modelId="{A6106B96-C951-4B53-B87B-3554091A6C82}" type="presParOf" srcId="{E6D91899-C05F-47CF-9C15-69F9722EEBD5}" destId="{CF489109-0919-41A4-B670-7C937CA81C46}" srcOrd="27" destOrd="0" presId="urn:microsoft.com/office/officeart/2005/8/layout/target2"/>
    <dgm:cxn modelId="{652C1020-7031-4054-9878-8BCE687E69E7}" type="presParOf" srcId="{E6D91899-C05F-47CF-9C15-69F9722EEBD5}" destId="{7498D66A-CE86-4579-9850-8E00EEB1AEA6}" srcOrd="28" destOrd="0" presId="urn:microsoft.com/office/officeart/2005/8/layout/target2"/>
    <dgm:cxn modelId="{60A6A9C0-7473-4D6F-8991-A4F222518C54}" type="presParOf" srcId="{E6D91899-C05F-47CF-9C15-69F9722EEBD5}" destId="{7DB87EA5-E7F9-4702-A7A4-52E8C6AB4FCD}" srcOrd="29" destOrd="0" presId="urn:microsoft.com/office/officeart/2005/8/layout/target2"/>
    <dgm:cxn modelId="{326D1366-3A09-4526-83F2-817C778A8D1A}" type="presParOf" srcId="{E6D91899-C05F-47CF-9C15-69F9722EEBD5}" destId="{576A7F60-1CD8-45BF-8177-C228B496FC0A}" srcOrd="30" destOrd="0" presId="urn:microsoft.com/office/officeart/2005/8/layout/target2"/>
    <dgm:cxn modelId="{2C881FE7-9ABB-4585-B477-287B4B843B00}" type="presParOf" srcId="{E6D91899-C05F-47CF-9C15-69F9722EEBD5}" destId="{D5B69676-E9E1-4071-A771-41FFB8A180CA}" srcOrd="31" destOrd="0" presId="urn:microsoft.com/office/officeart/2005/8/layout/target2"/>
    <dgm:cxn modelId="{843E5851-B59A-42B1-956D-BB0F08331C63}" type="presParOf" srcId="{E6D91899-C05F-47CF-9C15-69F9722EEBD5}" destId="{E666136E-8887-433E-B812-729E2C438983}" srcOrd="32" destOrd="0" presId="urn:microsoft.com/office/officeart/2005/8/layout/target2"/>
    <dgm:cxn modelId="{7C1A2B40-CA30-45EC-843A-5550C3331F15}" type="presParOf" srcId="{E6D91899-C05F-47CF-9C15-69F9722EEBD5}" destId="{1A17D7A7-8BBA-42A2-AE92-CD1FA00F2BAA}" srcOrd="33" destOrd="0" presId="urn:microsoft.com/office/officeart/2005/8/layout/target2"/>
    <dgm:cxn modelId="{A966728E-A8CE-4B01-AF6F-317B95257EC5}" type="presParOf" srcId="{E6D91899-C05F-47CF-9C15-69F9722EEBD5}" destId="{9C343920-C8A2-44D5-A2F2-4ADEA98EAB69}" srcOrd="34" destOrd="0" presId="urn:microsoft.com/office/officeart/2005/8/layout/target2"/>
    <dgm:cxn modelId="{97DDA758-0219-487E-AEAD-7F5A3B9A244C}" type="presParOf" srcId="{E6D91899-C05F-47CF-9C15-69F9722EEBD5}" destId="{4707008F-B47B-47A0-922E-5823A4B1C0B0}" srcOrd="35" destOrd="0" presId="urn:microsoft.com/office/officeart/2005/8/layout/target2"/>
    <dgm:cxn modelId="{2172A233-23A6-4232-A0A9-FCE4D3E35523}" type="presParOf" srcId="{E6D91899-C05F-47CF-9C15-69F9722EEBD5}" destId="{A6A34FE7-1835-47DE-8F02-88A92E3457F9}" srcOrd="36" destOrd="0" presId="urn:microsoft.com/office/officeart/2005/8/layout/target2"/>
    <dgm:cxn modelId="{B13628C1-2B4F-445F-82F7-BFE4C30C9147}" type="presParOf" srcId="{E6D91899-C05F-47CF-9C15-69F9722EEBD5}" destId="{2BF69507-86C3-43FF-A486-0C5C1D92FD1B}" srcOrd="37" destOrd="0" presId="urn:microsoft.com/office/officeart/2005/8/layout/target2"/>
    <dgm:cxn modelId="{541781F0-F6F2-4025-AE97-DC61C68B54F0}" type="presParOf" srcId="{E6D91899-C05F-47CF-9C15-69F9722EEBD5}" destId="{1512D95F-401D-4490-9610-13F04F39A4CB}" srcOrd="38" destOrd="0" presId="urn:microsoft.com/office/officeart/2005/8/layout/target2"/>
    <dgm:cxn modelId="{7E4506E8-03B7-4B3A-A321-50BF8D2D337E}" type="presParOf" srcId="{E6D91899-C05F-47CF-9C15-69F9722EEBD5}" destId="{1617FD19-2F61-4915-B8F0-625A17EE747F}" srcOrd="39" destOrd="0" presId="urn:microsoft.com/office/officeart/2005/8/layout/target2"/>
    <dgm:cxn modelId="{8B5FEB65-50DA-4535-B73B-8251ECC61F76}" type="presParOf" srcId="{E6D91899-C05F-47CF-9C15-69F9722EEBD5}" destId="{AAEDC6F2-7F48-4F8B-852D-3FC2EBBFB1CD}" srcOrd="40" destOrd="0" presId="urn:microsoft.com/office/officeart/2005/8/layout/target2"/>
    <dgm:cxn modelId="{5DAB13E0-F2B5-4D6E-809F-71AFD34A902F}" type="presParOf" srcId="{E6D91899-C05F-47CF-9C15-69F9722EEBD5}" destId="{D1F00DA5-8396-433C-ADED-073401ED03DF}" srcOrd="41" destOrd="0" presId="urn:microsoft.com/office/officeart/2005/8/layout/target2"/>
    <dgm:cxn modelId="{D9F10BBF-5E0B-4F34-8BC7-6C333F747491}" type="presParOf" srcId="{E6D91899-C05F-47CF-9C15-69F9722EEBD5}" destId="{CCDF3ECA-6291-4617-9CDF-329047B33515}" srcOrd="42" destOrd="0" presId="urn:microsoft.com/office/officeart/2005/8/layout/target2"/>
    <dgm:cxn modelId="{DD4E52DC-53B1-4D3E-93F3-D1B8D28599A9}" type="presParOf" srcId="{E6D91899-C05F-47CF-9C15-69F9722EEBD5}" destId="{E5AD9E93-8351-4439-9092-D8531C2AC5B0}" srcOrd="43" destOrd="0" presId="urn:microsoft.com/office/officeart/2005/8/layout/target2"/>
    <dgm:cxn modelId="{9673592C-18B2-4A9B-8DC0-ACABF0AB9AF5}" type="presParOf" srcId="{E6D91899-C05F-47CF-9C15-69F9722EEBD5}" destId="{50B54BA9-2A5F-4148-9593-B69456124B9D}" srcOrd="44" destOrd="0" presId="urn:microsoft.com/office/officeart/2005/8/layout/target2"/>
    <dgm:cxn modelId="{1E0D48CA-30B7-4E50-9280-6EF9913F8615}" type="presParOf" srcId="{DD6D6CC6-E476-4B06-A68E-26AB0541227D}" destId="{4BA244B5-DB48-4B10-AF06-6968DB184B8A}" srcOrd="1" destOrd="0" presId="urn:microsoft.com/office/officeart/2005/8/layout/target2"/>
    <dgm:cxn modelId="{658B4D5C-E9D8-40E0-A833-07BE49DEF799}" type="presParOf" srcId="{4BA244B5-DB48-4B10-AF06-6968DB184B8A}" destId="{0D2C1892-BA79-4D6D-BBF9-4C4DF7D4D8A5}" srcOrd="0" destOrd="0" presId="urn:microsoft.com/office/officeart/2005/8/layout/target2"/>
    <dgm:cxn modelId="{A028BDAA-5FDE-4A1D-AD7E-514156E086C6}" type="presParOf" srcId="{4BA244B5-DB48-4B10-AF06-6968DB184B8A}" destId="{7024DEB9-7722-4474-87D1-77066CCB317D}" srcOrd="1" destOrd="0" presId="urn:microsoft.com/office/officeart/2005/8/layout/target2"/>
    <dgm:cxn modelId="{F664D52F-2011-45A3-8508-C691CD185BC1}" type="presParOf" srcId="{7024DEB9-7722-4474-87D1-77066CCB317D}" destId="{C49B5FA1-E0DF-48C9-A294-1271CCD6597E}" srcOrd="0" destOrd="0" presId="urn:microsoft.com/office/officeart/2005/8/layout/target2"/>
    <dgm:cxn modelId="{EF744C72-BD48-41C2-AF51-64F5DB6C5532}" type="presParOf" srcId="{7024DEB9-7722-4474-87D1-77066CCB317D}" destId="{C0F44FDD-4C50-435A-90BB-A33B734C1436}" srcOrd="1" destOrd="0" presId="urn:microsoft.com/office/officeart/2005/8/layout/target2"/>
    <dgm:cxn modelId="{8C92CE6A-BA53-41D9-A1F4-BAAFCBD3F7E3}" type="presParOf" srcId="{7024DEB9-7722-4474-87D1-77066CCB317D}" destId="{DB166C37-C024-4D46-87E3-1B6E3E7D7A85}" srcOrd="2" destOrd="0" presId="urn:microsoft.com/office/officeart/2005/8/layout/target2"/>
    <dgm:cxn modelId="{D3C3056E-F5CC-42B3-9E68-8376F4755B22}" type="presParOf" srcId="{7024DEB9-7722-4474-87D1-77066CCB317D}" destId="{7B679B9A-F5F5-4EAC-B8C9-CBB70194BECC}" srcOrd="3" destOrd="0" presId="urn:microsoft.com/office/officeart/2005/8/layout/target2"/>
    <dgm:cxn modelId="{E0930D31-38A7-4899-998E-D360A3F6B00B}" type="presParOf" srcId="{7024DEB9-7722-4474-87D1-77066CCB317D}" destId="{FAB226D5-5DCA-4A13-BD96-C5AA1C408874}" srcOrd="4" destOrd="0" presId="urn:microsoft.com/office/officeart/2005/8/layout/target2"/>
    <dgm:cxn modelId="{E847EEC0-419D-47C2-A8FD-046A7C50C0C1}" type="presParOf" srcId="{7024DEB9-7722-4474-87D1-77066CCB317D}" destId="{66AC6AB0-65E9-4574-B69F-854587B96804}" srcOrd="5" destOrd="0" presId="urn:microsoft.com/office/officeart/2005/8/layout/target2"/>
    <dgm:cxn modelId="{C5A51DD1-2DB7-4257-AA3E-FEE11DDDBA94}" type="presParOf" srcId="{7024DEB9-7722-4474-87D1-77066CCB317D}" destId="{39D2D324-4989-4FE2-AF5A-05FA3ABBE0ED}" srcOrd="6" destOrd="0" presId="urn:microsoft.com/office/officeart/2005/8/layout/target2"/>
    <dgm:cxn modelId="{61A58606-1A8B-4526-86EE-99438781D120}" type="presParOf" srcId="{7024DEB9-7722-4474-87D1-77066CCB317D}" destId="{B0697288-EB99-42A6-8144-B737577C767C}" srcOrd="7" destOrd="0" presId="urn:microsoft.com/office/officeart/2005/8/layout/target2"/>
    <dgm:cxn modelId="{9C1DF495-3F59-41F7-8E52-74C8A83CBEB7}" type="presParOf" srcId="{7024DEB9-7722-4474-87D1-77066CCB317D}" destId="{3F35A57F-4791-4F9B-93B4-85472731065B}" srcOrd="8" destOrd="0" presId="urn:microsoft.com/office/officeart/2005/8/layout/target2"/>
    <dgm:cxn modelId="{F43E2171-0918-4AD0-B5C1-C7539171C751}" type="presParOf" srcId="{7024DEB9-7722-4474-87D1-77066CCB317D}" destId="{09C6B03B-2B48-4784-A635-F581E70674A3}" srcOrd="9" destOrd="0" presId="urn:microsoft.com/office/officeart/2005/8/layout/target2"/>
    <dgm:cxn modelId="{B6B686DA-8A2A-410E-A51D-344C511D76E0}" type="presParOf" srcId="{7024DEB9-7722-4474-87D1-77066CCB317D}" destId="{0FDBF7B4-1C63-4659-B45C-AA8F4F8E7AA0}" srcOrd="10"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93CA18-AC9F-45EB-832D-36F706D19382}">
      <dsp:nvSpPr>
        <dsp:cNvPr id="0" name=""/>
        <dsp:cNvSpPr/>
      </dsp:nvSpPr>
      <dsp:spPr>
        <a:xfrm>
          <a:off x="0" y="0"/>
          <a:ext cx="10306049" cy="6042467"/>
        </a:xfrm>
        <a:prstGeom prst="roundRect">
          <a:avLst>
            <a:gd name="adj" fmla="val 8500"/>
          </a:avLst>
        </a:prstGeom>
        <a:solidFill>
          <a:schemeClr val="lt1"/>
        </a:solidFill>
        <a:ln w="38100" cap="flat" cmpd="sng" algn="ctr">
          <a:solidFill>
            <a:srgbClr val="00B050"/>
          </a:solidFill>
          <a:prstDash val="solid"/>
          <a:miter lim="800000"/>
        </a:ln>
        <a:effectLst/>
        <a:scene3d>
          <a:camera prst="orthographicFront"/>
          <a:lightRig rig="chilly" dir="t"/>
        </a:scene3d>
        <a:sp3d/>
      </dsp:spPr>
      <dsp:style>
        <a:lnRef idx="2">
          <a:schemeClr val="accent6"/>
        </a:lnRef>
        <a:fillRef idx="1">
          <a:schemeClr val="lt1"/>
        </a:fillRef>
        <a:effectRef idx="0">
          <a:schemeClr val="accent6"/>
        </a:effectRef>
        <a:fontRef idx="minor">
          <a:schemeClr val="dk1"/>
        </a:fontRef>
      </dsp:style>
      <dsp:txBody>
        <a:bodyPr spcFirstLastPara="0" vert="horz" wrap="square" lIns="68580" tIns="68580" rIns="68580" bIns="4689626" numCol="1" spcCol="1270" anchor="t" anchorCtr="0">
          <a:noAutofit/>
        </a:bodyPr>
        <a:lstStyle/>
        <a:p>
          <a:pPr marL="0" lvl="0" indent="0" algn="l" defTabSz="800100">
            <a:lnSpc>
              <a:spcPct val="90000"/>
            </a:lnSpc>
            <a:spcBef>
              <a:spcPct val="0"/>
            </a:spcBef>
            <a:spcAft>
              <a:spcPct val="35000"/>
            </a:spcAft>
            <a:buNone/>
          </a:pPr>
          <a:r>
            <a:rPr lang="en-GB" sz="1800" kern="1200" dirty="0">
              <a:solidFill>
                <a:schemeClr val="tx1"/>
              </a:solidFill>
            </a:rPr>
            <a:t>National</a:t>
          </a:r>
        </a:p>
      </dsp:txBody>
      <dsp:txXfrm>
        <a:off x="150431" y="150431"/>
        <a:ext cx="10005187" cy="5741605"/>
      </dsp:txXfrm>
    </dsp:sp>
    <dsp:sp modelId="{BE57F3E7-B3D0-4587-B200-BED5D5248444}">
      <dsp:nvSpPr>
        <dsp:cNvPr id="0" name=""/>
        <dsp:cNvSpPr/>
      </dsp:nvSpPr>
      <dsp:spPr>
        <a:xfrm>
          <a:off x="184869" y="599735"/>
          <a:ext cx="1545907" cy="157478"/>
        </a:xfrm>
        <a:prstGeom prst="roundRect">
          <a:avLst>
            <a:gd name="adj" fmla="val 10500"/>
          </a:avLst>
        </a:prstGeom>
        <a:solidFill>
          <a:srgbClr val="FFC000">
            <a:alpha val="90000"/>
          </a:srgbClr>
        </a:solidFill>
        <a:ln w="6350" cap="flat" cmpd="sng" algn="ctr">
          <a:solidFill>
            <a:schemeClr val="accent5">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1"/>
            </a:rPr>
            <a:t>Government website</a:t>
          </a:r>
          <a:endParaRPr lang="en-GB" sz="900" kern="1200" dirty="0"/>
        </a:p>
      </dsp:txBody>
      <dsp:txXfrm>
        <a:off x="189712" y="604578"/>
        <a:ext cx="1536221" cy="147792"/>
      </dsp:txXfrm>
    </dsp:sp>
    <dsp:sp modelId="{302BCCB0-E79E-48D5-AE68-35FCEAB7C8F8}">
      <dsp:nvSpPr>
        <dsp:cNvPr id="0" name=""/>
        <dsp:cNvSpPr/>
      </dsp:nvSpPr>
      <dsp:spPr>
        <a:xfrm>
          <a:off x="197329" y="1121578"/>
          <a:ext cx="1545907" cy="157478"/>
        </a:xfrm>
        <a:prstGeom prst="roundRect">
          <a:avLst>
            <a:gd name="adj" fmla="val 10500"/>
          </a:avLst>
        </a:prstGeom>
        <a:solidFill>
          <a:srgbClr val="CC99FF">
            <a:alpha val="89804"/>
          </a:srgbClr>
        </a:solidFill>
        <a:ln w="6350" cap="flat" cmpd="sng" algn="ctr">
          <a:solidFill>
            <a:schemeClr val="accent5">
              <a:hueOff val="-241377"/>
              <a:satOff val="-622"/>
              <a:lumOff val="-42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2"/>
            </a:rPr>
            <a:t>Free School Meals </a:t>
          </a:r>
          <a:endParaRPr lang="en-GB" sz="900" kern="1200" dirty="0"/>
        </a:p>
      </dsp:txBody>
      <dsp:txXfrm>
        <a:off x="202172" y="1126421"/>
        <a:ext cx="1536221" cy="147792"/>
      </dsp:txXfrm>
    </dsp:sp>
    <dsp:sp modelId="{6E209CD8-83F4-488E-B79F-A9CEA0A48E69}">
      <dsp:nvSpPr>
        <dsp:cNvPr id="0" name=""/>
        <dsp:cNvSpPr/>
      </dsp:nvSpPr>
      <dsp:spPr>
        <a:xfrm>
          <a:off x="193078" y="1279058"/>
          <a:ext cx="1545907" cy="157478"/>
        </a:xfrm>
        <a:prstGeom prst="roundRect">
          <a:avLst>
            <a:gd name="adj" fmla="val 10500"/>
          </a:avLst>
        </a:prstGeom>
        <a:solidFill>
          <a:srgbClr val="CC99FF">
            <a:alpha val="90000"/>
          </a:srgbClr>
        </a:solidFill>
        <a:ln w="6350" cap="flat" cmpd="sng" algn="ctr">
          <a:solidFill>
            <a:schemeClr val="accent5">
              <a:hueOff val="-482753"/>
              <a:satOff val="-1244"/>
              <a:lumOff val="-84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3"/>
            </a:rPr>
            <a:t>School milk subsidy scheme</a:t>
          </a:r>
          <a:endParaRPr lang="en-GB" sz="900" kern="1200" dirty="0"/>
        </a:p>
      </dsp:txBody>
      <dsp:txXfrm>
        <a:off x="197921" y="1283901"/>
        <a:ext cx="1536221" cy="147792"/>
      </dsp:txXfrm>
    </dsp:sp>
    <dsp:sp modelId="{6D4A8A09-41D4-42B3-A64E-DDFD7884328C}">
      <dsp:nvSpPr>
        <dsp:cNvPr id="0" name=""/>
        <dsp:cNvSpPr/>
      </dsp:nvSpPr>
      <dsp:spPr>
        <a:xfrm>
          <a:off x="192460" y="2052782"/>
          <a:ext cx="1545907" cy="253810"/>
        </a:xfrm>
        <a:prstGeom prst="roundRect">
          <a:avLst>
            <a:gd name="adj" fmla="val 10500"/>
          </a:avLst>
        </a:prstGeom>
        <a:solidFill>
          <a:srgbClr val="FFFF00">
            <a:alpha val="90000"/>
          </a:srgbClr>
        </a:solidFill>
        <a:ln w="6350" cap="flat" cmpd="sng" algn="ctr">
          <a:solidFill>
            <a:schemeClr val="accent5">
              <a:hueOff val="-724130"/>
              <a:satOff val="-1866"/>
              <a:lumOff val="-1261"/>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4"/>
            </a:rPr>
            <a:t>School food champion scheme (Biteback)</a:t>
          </a:r>
          <a:endParaRPr lang="en-GB" sz="900" kern="1200" dirty="0"/>
        </a:p>
      </dsp:txBody>
      <dsp:txXfrm>
        <a:off x="200266" y="2060588"/>
        <a:ext cx="1530295" cy="238198"/>
      </dsp:txXfrm>
    </dsp:sp>
    <dsp:sp modelId="{E61DDCDF-6E19-47A4-B864-073B06FC19F0}">
      <dsp:nvSpPr>
        <dsp:cNvPr id="0" name=""/>
        <dsp:cNvSpPr/>
      </dsp:nvSpPr>
      <dsp:spPr>
        <a:xfrm>
          <a:off x="142913" y="3969102"/>
          <a:ext cx="1545907" cy="157478"/>
        </a:xfrm>
        <a:prstGeom prst="roundRect">
          <a:avLst>
            <a:gd name="adj" fmla="val 10500"/>
          </a:avLst>
        </a:prstGeom>
        <a:solidFill>
          <a:srgbClr val="92D050">
            <a:alpha val="90000"/>
          </a:srgbClr>
        </a:solidFill>
        <a:ln w="6350" cap="flat" cmpd="sng" algn="ctr">
          <a:solidFill>
            <a:schemeClr val="accent5">
              <a:hueOff val="-965506"/>
              <a:satOff val="-2488"/>
              <a:lumOff val="-1681"/>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5"/>
            </a:rPr>
            <a:t>Edible Gardens (Treesforcities)</a:t>
          </a:r>
          <a:endParaRPr lang="en-GB" sz="900" kern="1200" dirty="0"/>
        </a:p>
      </dsp:txBody>
      <dsp:txXfrm>
        <a:off x="147756" y="3973945"/>
        <a:ext cx="1536221" cy="147792"/>
      </dsp:txXfrm>
    </dsp:sp>
    <dsp:sp modelId="{D70387AC-EA55-4FBE-AE58-9F1253ACAA8F}">
      <dsp:nvSpPr>
        <dsp:cNvPr id="0" name=""/>
        <dsp:cNvSpPr/>
      </dsp:nvSpPr>
      <dsp:spPr>
        <a:xfrm>
          <a:off x="192073" y="3375932"/>
          <a:ext cx="1545907" cy="275890"/>
        </a:xfrm>
        <a:prstGeom prst="roundRect">
          <a:avLst>
            <a:gd name="adj" fmla="val 10500"/>
          </a:avLst>
        </a:prstGeom>
        <a:solidFill>
          <a:schemeClr val="accent2">
            <a:alpha val="90000"/>
          </a:schemeClr>
        </a:solidFill>
        <a:ln w="6350" cap="flat" cmpd="sng" algn="ctr">
          <a:solidFill>
            <a:schemeClr val="accent5">
              <a:hueOff val="-1206883"/>
              <a:satOff val="-3111"/>
              <a:lumOff val="-2101"/>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6"/>
            </a:rPr>
            <a:t>National Breakfast Programme (family action)</a:t>
          </a:r>
          <a:endParaRPr lang="en-GB" sz="900" kern="1200" dirty="0"/>
        </a:p>
      </dsp:txBody>
      <dsp:txXfrm>
        <a:off x="200558" y="3384417"/>
        <a:ext cx="1528937" cy="258920"/>
      </dsp:txXfrm>
    </dsp:sp>
    <dsp:sp modelId="{E446DAD7-E59D-4776-8E98-3043E32F6EA3}">
      <dsp:nvSpPr>
        <dsp:cNvPr id="0" name=""/>
        <dsp:cNvSpPr/>
      </dsp:nvSpPr>
      <dsp:spPr>
        <a:xfrm>
          <a:off x="168746" y="743859"/>
          <a:ext cx="1545907" cy="215528"/>
        </a:xfrm>
        <a:prstGeom prst="roundRect">
          <a:avLst>
            <a:gd name="adj" fmla="val 10500"/>
          </a:avLst>
        </a:prstGeom>
        <a:solidFill>
          <a:srgbClr val="FFC000">
            <a:alpha val="90000"/>
          </a:srgbClr>
        </a:solidFill>
        <a:ln w="6350" cap="flat" cmpd="sng" algn="ctr">
          <a:solidFill>
            <a:schemeClr val="accent5">
              <a:hueOff val="-1448259"/>
              <a:satOff val="-3733"/>
              <a:lumOff val="-2521"/>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7"/>
            </a:rPr>
            <a:t>The independent school food plan website</a:t>
          </a:r>
          <a:endParaRPr lang="en-GB" sz="900" kern="1200" dirty="0"/>
        </a:p>
      </dsp:txBody>
      <dsp:txXfrm>
        <a:off x="175374" y="750487"/>
        <a:ext cx="1532651" cy="202272"/>
      </dsp:txXfrm>
    </dsp:sp>
    <dsp:sp modelId="{A8B0489C-D0D4-4011-A8F8-2DCDB8F2DC92}">
      <dsp:nvSpPr>
        <dsp:cNvPr id="0" name=""/>
        <dsp:cNvSpPr/>
      </dsp:nvSpPr>
      <dsp:spPr>
        <a:xfrm>
          <a:off x="182102" y="3217406"/>
          <a:ext cx="1545907" cy="157478"/>
        </a:xfrm>
        <a:prstGeom prst="roundRect">
          <a:avLst>
            <a:gd name="adj" fmla="val 10500"/>
          </a:avLst>
        </a:prstGeom>
        <a:solidFill>
          <a:schemeClr val="accent2">
            <a:alpha val="90000"/>
          </a:schemeClr>
        </a:solidFill>
        <a:ln w="6350" cap="flat" cmpd="sng" algn="ctr">
          <a:solidFill>
            <a:schemeClr val="accent5">
              <a:hueOff val="-1689636"/>
              <a:satOff val="-4355"/>
              <a:lumOff val="-2941"/>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8"/>
            </a:rPr>
            <a:t>Magic Breakfast</a:t>
          </a:r>
          <a:endParaRPr lang="en-GB" sz="900" kern="1200" dirty="0"/>
        </a:p>
      </dsp:txBody>
      <dsp:txXfrm>
        <a:off x="186945" y="3222249"/>
        <a:ext cx="1536221" cy="147792"/>
      </dsp:txXfrm>
    </dsp:sp>
    <dsp:sp modelId="{54D8C12C-4BC5-47FB-A721-D9FBD75A01B8}">
      <dsp:nvSpPr>
        <dsp:cNvPr id="0" name=""/>
        <dsp:cNvSpPr/>
      </dsp:nvSpPr>
      <dsp:spPr>
        <a:xfrm>
          <a:off x="113217" y="4735288"/>
          <a:ext cx="1545907" cy="157478"/>
        </a:xfrm>
        <a:prstGeom prst="roundRect">
          <a:avLst>
            <a:gd name="adj" fmla="val 10500"/>
          </a:avLst>
        </a:prstGeom>
        <a:solidFill>
          <a:schemeClr val="accent5">
            <a:lumMod val="20000"/>
            <a:lumOff val="80000"/>
            <a:alpha val="90000"/>
          </a:schemeClr>
        </a:solidFill>
        <a:ln w="6350" cap="flat" cmpd="sng" algn="ctr">
          <a:solidFill>
            <a:schemeClr val="accent5">
              <a:hueOff val="-1931012"/>
              <a:satOff val="-4977"/>
              <a:lumOff val="-3361"/>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9"/>
            </a:rPr>
            <a:t>Food a fact of life</a:t>
          </a:r>
          <a:endParaRPr lang="en-GB" sz="900" kern="1200" dirty="0"/>
        </a:p>
      </dsp:txBody>
      <dsp:txXfrm>
        <a:off x="118060" y="4740131"/>
        <a:ext cx="1536221" cy="147792"/>
      </dsp:txXfrm>
    </dsp:sp>
    <dsp:sp modelId="{F234356E-D4E9-4F7C-B491-B44E801FF446}">
      <dsp:nvSpPr>
        <dsp:cNvPr id="0" name=""/>
        <dsp:cNvSpPr/>
      </dsp:nvSpPr>
      <dsp:spPr>
        <a:xfrm>
          <a:off x="166705" y="3061948"/>
          <a:ext cx="1545907" cy="157478"/>
        </a:xfrm>
        <a:prstGeom prst="roundRect">
          <a:avLst>
            <a:gd name="adj" fmla="val 10500"/>
          </a:avLst>
        </a:prstGeom>
        <a:solidFill>
          <a:schemeClr val="accent2">
            <a:alpha val="90000"/>
          </a:schemeClr>
        </a:solidFill>
        <a:ln w="6350" cap="flat" cmpd="sng" algn="ctr">
          <a:solidFill>
            <a:schemeClr val="accent5">
              <a:hueOff val="-2172389"/>
              <a:satOff val="-5599"/>
              <a:lumOff val="-3782"/>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10"/>
            </a:rPr>
            <a:t>Greggs breakfast</a:t>
          </a:r>
          <a:endParaRPr lang="en-GB" sz="900" kern="1200" dirty="0"/>
        </a:p>
      </dsp:txBody>
      <dsp:txXfrm>
        <a:off x="171548" y="3066791"/>
        <a:ext cx="1536221" cy="147792"/>
      </dsp:txXfrm>
    </dsp:sp>
    <dsp:sp modelId="{946557DF-9C87-4D4E-8289-D16FF2F983D1}">
      <dsp:nvSpPr>
        <dsp:cNvPr id="0" name=""/>
        <dsp:cNvSpPr/>
      </dsp:nvSpPr>
      <dsp:spPr>
        <a:xfrm>
          <a:off x="194856" y="1826763"/>
          <a:ext cx="1545907" cy="157478"/>
        </a:xfrm>
        <a:prstGeom prst="roundRect">
          <a:avLst>
            <a:gd name="adj" fmla="val 10500"/>
          </a:avLst>
        </a:prstGeom>
        <a:solidFill>
          <a:srgbClr val="FFFF00">
            <a:alpha val="90000"/>
          </a:srgbClr>
        </a:solidFill>
        <a:ln w="6350" cap="flat" cmpd="sng" algn="ctr">
          <a:solidFill>
            <a:schemeClr val="accent5">
              <a:hueOff val="-2413765"/>
              <a:satOff val="-6221"/>
              <a:lumOff val="-4202"/>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11"/>
            </a:rPr>
            <a:t>Food for life (paid subscription)</a:t>
          </a:r>
          <a:endParaRPr lang="en-GB" sz="900" kern="1200" dirty="0"/>
        </a:p>
      </dsp:txBody>
      <dsp:txXfrm>
        <a:off x="199699" y="1831606"/>
        <a:ext cx="1536221" cy="147792"/>
      </dsp:txXfrm>
    </dsp:sp>
    <dsp:sp modelId="{B3659A8F-1038-42B7-A42D-92A5FC0673B2}">
      <dsp:nvSpPr>
        <dsp:cNvPr id="0" name=""/>
        <dsp:cNvSpPr/>
      </dsp:nvSpPr>
      <dsp:spPr>
        <a:xfrm>
          <a:off x="186941" y="2897832"/>
          <a:ext cx="1545907" cy="157478"/>
        </a:xfrm>
        <a:prstGeom prst="roundRect">
          <a:avLst>
            <a:gd name="adj" fmla="val 10500"/>
          </a:avLst>
        </a:prstGeom>
        <a:solidFill>
          <a:schemeClr val="accent2">
            <a:alpha val="90000"/>
          </a:schemeClr>
        </a:solidFill>
        <a:ln w="6350" cap="flat" cmpd="sng" algn="ctr">
          <a:solidFill>
            <a:schemeClr val="accent5">
              <a:hueOff val="-2655142"/>
              <a:satOff val="-6843"/>
              <a:lumOff val="-4622"/>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12"/>
            </a:rPr>
            <a:t>FareShare (only in SW England)</a:t>
          </a:r>
          <a:endParaRPr lang="en-GB" sz="900" kern="1200" dirty="0"/>
        </a:p>
      </dsp:txBody>
      <dsp:txXfrm>
        <a:off x="191784" y="2902675"/>
        <a:ext cx="1536221" cy="147792"/>
      </dsp:txXfrm>
    </dsp:sp>
    <dsp:sp modelId="{D0E329B3-410A-49D3-B600-34DFA4A66623}">
      <dsp:nvSpPr>
        <dsp:cNvPr id="0" name=""/>
        <dsp:cNvSpPr/>
      </dsp:nvSpPr>
      <dsp:spPr>
        <a:xfrm>
          <a:off x="144027" y="3810235"/>
          <a:ext cx="1545907" cy="157478"/>
        </a:xfrm>
        <a:prstGeom prst="roundRect">
          <a:avLst>
            <a:gd name="adj" fmla="val 10500"/>
          </a:avLst>
        </a:prstGeom>
        <a:solidFill>
          <a:srgbClr val="92D050">
            <a:alpha val="90000"/>
          </a:srgbClr>
        </a:solidFill>
        <a:ln w="6350" cap="flat" cmpd="sng" algn="ctr">
          <a:solidFill>
            <a:schemeClr val="accent5">
              <a:hueOff val="-2896518"/>
              <a:satOff val="-7465"/>
              <a:lumOff val="-5042"/>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13"/>
            </a:rPr>
            <a:t>Veolia Orchard</a:t>
          </a:r>
          <a:endParaRPr lang="en-GB" sz="900" kern="1200" dirty="0"/>
        </a:p>
      </dsp:txBody>
      <dsp:txXfrm>
        <a:off x="148870" y="3815078"/>
        <a:ext cx="1536221" cy="147792"/>
      </dsp:txXfrm>
    </dsp:sp>
    <dsp:sp modelId="{68C93E47-75ED-47B7-807D-AD26A0ABD03D}">
      <dsp:nvSpPr>
        <dsp:cNvPr id="0" name=""/>
        <dsp:cNvSpPr/>
      </dsp:nvSpPr>
      <dsp:spPr>
        <a:xfrm>
          <a:off x="150566" y="4392855"/>
          <a:ext cx="1545907" cy="157478"/>
        </a:xfrm>
        <a:prstGeom prst="roundRect">
          <a:avLst>
            <a:gd name="adj" fmla="val 10500"/>
          </a:avLst>
        </a:prstGeom>
        <a:solidFill>
          <a:srgbClr val="92D050">
            <a:alpha val="90000"/>
          </a:srgbClr>
        </a:solidFill>
        <a:ln w="6350" cap="flat" cmpd="sng" algn="ctr">
          <a:solidFill>
            <a:schemeClr val="accent5">
              <a:hueOff val="-3137895"/>
              <a:satOff val="-8087"/>
              <a:lumOff val="-5462"/>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14"/>
            </a:rPr>
            <a:t>Pro Veg international</a:t>
          </a:r>
          <a:endParaRPr lang="en-GB" sz="900" kern="1200" dirty="0"/>
        </a:p>
      </dsp:txBody>
      <dsp:txXfrm>
        <a:off x="155409" y="4397698"/>
        <a:ext cx="1536221" cy="147792"/>
      </dsp:txXfrm>
    </dsp:sp>
    <dsp:sp modelId="{7498D66A-CE86-4579-9850-8E00EEB1AEA6}">
      <dsp:nvSpPr>
        <dsp:cNvPr id="0" name=""/>
        <dsp:cNvSpPr/>
      </dsp:nvSpPr>
      <dsp:spPr>
        <a:xfrm>
          <a:off x="150751" y="4128225"/>
          <a:ext cx="1545907" cy="258241"/>
        </a:xfrm>
        <a:prstGeom prst="roundRect">
          <a:avLst>
            <a:gd name="adj" fmla="val 10500"/>
          </a:avLst>
        </a:prstGeom>
        <a:solidFill>
          <a:srgbClr val="92D050">
            <a:alpha val="90000"/>
          </a:srgbClr>
        </a:solidFill>
        <a:ln w="6350" cap="flat" cmpd="sng" algn="ctr">
          <a:solidFill>
            <a:schemeClr val="accent5">
              <a:hueOff val="-3379271"/>
              <a:satOff val="-8710"/>
              <a:lumOff val="-5883"/>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15"/>
            </a:rPr>
            <a:t>RHS school gardening campaign</a:t>
          </a:r>
          <a:endParaRPr lang="en-GB" sz="900" kern="1200" dirty="0"/>
        </a:p>
      </dsp:txBody>
      <dsp:txXfrm>
        <a:off x="158693" y="4136167"/>
        <a:ext cx="1530023" cy="242357"/>
      </dsp:txXfrm>
    </dsp:sp>
    <dsp:sp modelId="{576A7F60-1CD8-45BF-8177-C228B496FC0A}">
      <dsp:nvSpPr>
        <dsp:cNvPr id="0" name=""/>
        <dsp:cNvSpPr/>
      </dsp:nvSpPr>
      <dsp:spPr>
        <a:xfrm>
          <a:off x="198891" y="1666877"/>
          <a:ext cx="1545907" cy="157478"/>
        </a:xfrm>
        <a:prstGeom prst="roundRect">
          <a:avLst>
            <a:gd name="adj" fmla="val 10500"/>
          </a:avLst>
        </a:prstGeom>
        <a:solidFill>
          <a:srgbClr val="FFFF00">
            <a:alpha val="90000"/>
          </a:srgbClr>
        </a:solidFill>
        <a:ln w="6350" cap="flat" cmpd="sng" algn="ctr">
          <a:solidFill>
            <a:schemeClr val="accent5">
              <a:hueOff val="-3620648"/>
              <a:satOff val="-9332"/>
              <a:lumOff val="-6303"/>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16"/>
            </a:rPr>
            <a:t>Promote your school</a:t>
          </a:r>
          <a:endParaRPr lang="en-GB" sz="900" kern="1200" dirty="0"/>
        </a:p>
      </dsp:txBody>
      <dsp:txXfrm>
        <a:off x="203734" y="1671720"/>
        <a:ext cx="1536221" cy="147792"/>
      </dsp:txXfrm>
    </dsp:sp>
    <dsp:sp modelId="{E666136E-8887-433E-B812-729E2C438983}">
      <dsp:nvSpPr>
        <dsp:cNvPr id="0" name=""/>
        <dsp:cNvSpPr/>
      </dsp:nvSpPr>
      <dsp:spPr>
        <a:xfrm>
          <a:off x="196897" y="1990234"/>
          <a:ext cx="1545907" cy="157478"/>
        </a:xfrm>
        <a:prstGeom prst="roundRect">
          <a:avLst>
            <a:gd name="adj" fmla="val 10500"/>
          </a:avLst>
        </a:prstGeom>
        <a:solidFill>
          <a:srgbClr val="FFFF00">
            <a:alpha val="90000"/>
          </a:srgbClr>
        </a:solidFill>
        <a:ln w="6350" cap="flat" cmpd="sng" algn="ctr">
          <a:solidFill>
            <a:schemeClr val="accent5">
              <a:hueOff val="-3862025"/>
              <a:satOff val="-9954"/>
              <a:lumOff val="-6723"/>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17"/>
            </a:rPr>
            <a:t>Chefs in schools</a:t>
          </a:r>
          <a:endParaRPr lang="en-GB" sz="900" kern="1200" dirty="0"/>
        </a:p>
      </dsp:txBody>
      <dsp:txXfrm>
        <a:off x="201740" y="1995077"/>
        <a:ext cx="1536221" cy="147792"/>
      </dsp:txXfrm>
    </dsp:sp>
    <dsp:sp modelId="{9C343920-C8A2-44D5-A2F2-4ADEA98EAB69}">
      <dsp:nvSpPr>
        <dsp:cNvPr id="0" name=""/>
        <dsp:cNvSpPr/>
      </dsp:nvSpPr>
      <dsp:spPr>
        <a:xfrm>
          <a:off x="186415" y="2318597"/>
          <a:ext cx="1545907" cy="157478"/>
        </a:xfrm>
        <a:prstGeom prst="roundRect">
          <a:avLst>
            <a:gd name="adj" fmla="val 10500"/>
          </a:avLst>
        </a:prstGeom>
        <a:solidFill>
          <a:srgbClr val="FFFF00">
            <a:alpha val="90000"/>
          </a:srgbClr>
        </a:solidFill>
        <a:ln w="6350" cap="flat" cmpd="sng" algn="ctr">
          <a:solidFill>
            <a:schemeClr val="accent5">
              <a:hueOff val="-4103401"/>
              <a:satOff val="-10576"/>
              <a:lumOff val="-7143"/>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18"/>
            </a:rPr>
            <a:t>Connects Food resource</a:t>
          </a:r>
          <a:endParaRPr lang="en-GB" sz="900" kern="1200" dirty="0"/>
        </a:p>
      </dsp:txBody>
      <dsp:txXfrm>
        <a:off x="191258" y="2323440"/>
        <a:ext cx="1536221" cy="147792"/>
      </dsp:txXfrm>
    </dsp:sp>
    <dsp:sp modelId="{A6A34FE7-1835-47DE-8F02-88A92E3457F9}">
      <dsp:nvSpPr>
        <dsp:cNvPr id="0" name=""/>
        <dsp:cNvSpPr/>
      </dsp:nvSpPr>
      <dsp:spPr>
        <a:xfrm>
          <a:off x="192120" y="2504658"/>
          <a:ext cx="1545907" cy="260556"/>
        </a:xfrm>
        <a:prstGeom prst="roundRect">
          <a:avLst>
            <a:gd name="adj" fmla="val 10500"/>
          </a:avLst>
        </a:prstGeom>
        <a:solidFill>
          <a:srgbClr val="FFFF00">
            <a:alpha val="90000"/>
          </a:srgbClr>
        </a:solidFill>
        <a:ln w="6350" cap="flat" cmpd="sng" algn="ctr">
          <a:solidFill>
            <a:schemeClr val="accent5">
              <a:hueOff val="-4344777"/>
              <a:satOff val="-11198"/>
              <a:lumOff val="-7563"/>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19"/>
            </a:rPr>
            <a:t>Jamie Oliver: Ministry of Food for schools</a:t>
          </a:r>
          <a:endParaRPr lang="en-GB" sz="900" kern="1200" dirty="0"/>
        </a:p>
      </dsp:txBody>
      <dsp:txXfrm>
        <a:off x="200133" y="2512671"/>
        <a:ext cx="1529881" cy="244530"/>
      </dsp:txXfrm>
    </dsp:sp>
    <dsp:sp modelId="{1512D95F-401D-4490-9610-13F04F39A4CB}">
      <dsp:nvSpPr>
        <dsp:cNvPr id="0" name=""/>
        <dsp:cNvSpPr/>
      </dsp:nvSpPr>
      <dsp:spPr>
        <a:xfrm>
          <a:off x="108563" y="4907594"/>
          <a:ext cx="1545907" cy="157478"/>
        </a:xfrm>
        <a:prstGeom prst="roundRect">
          <a:avLst>
            <a:gd name="adj" fmla="val 10500"/>
          </a:avLst>
        </a:prstGeom>
        <a:solidFill>
          <a:schemeClr val="accent5">
            <a:lumMod val="20000"/>
            <a:lumOff val="80000"/>
            <a:alpha val="90000"/>
          </a:schemeClr>
        </a:solidFill>
        <a:ln w="6350" cap="flat" cmpd="sng" algn="ctr">
          <a:solidFill>
            <a:schemeClr val="accent5">
              <a:hueOff val="-4586154"/>
              <a:satOff val="-11820"/>
              <a:lumOff val="-7983"/>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20"/>
            </a:rPr>
            <a:t>Veg Power</a:t>
          </a:r>
          <a:endParaRPr lang="en-GB" sz="900" kern="1200" dirty="0"/>
        </a:p>
      </dsp:txBody>
      <dsp:txXfrm>
        <a:off x="113406" y="4912437"/>
        <a:ext cx="1536221" cy="147792"/>
      </dsp:txXfrm>
    </dsp:sp>
    <dsp:sp modelId="{AAEDC6F2-7F48-4F8B-852D-3FC2EBBFB1CD}">
      <dsp:nvSpPr>
        <dsp:cNvPr id="0" name=""/>
        <dsp:cNvSpPr/>
      </dsp:nvSpPr>
      <dsp:spPr>
        <a:xfrm>
          <a:off x="110171" y="5075741"/>
          <a:ext cx="1545907" cy="157478"/>
        </a:xfrm>
        <a:prstGeom prst="roundRect">
          <a:avLst>
            <a:gd name="adj" fmla="val 10500"/>
          </a:avLst>
        </a:prstGeom>
        <a:solidFill>
          <a:schemeClr val="accent5">
            <a:lumMod val="20000"/>
            <a:lumOff val="80000"/>
            <a:alpha val="90000"/>
          </a:schemeClr>
        </a:solidFill>
        <a:ln w="6350" cap="flat" cmpd="sng" algn="ctr">
          <a:solidFill>
            <a:schemeClr val="accent5">
              <a:hueOff val="-4827531"/>
              <a:satOff val="-12442"/>
              <a:lumOff val="-8404"/>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21"/>
            </a:rPr>
            <a:t>Food Teachers Centre</a:t>
          </a:r>
          <a:endParaRPr lang="en-GB" sz="900" kern="1200" dirty="0"/>
        </a:p>
      </dsp:txBody>
      <dsp:txXfrm>
        <a:off x="115014" y="5080584"/>
        <a:ext cx="1536221" cy="147792"/>
      </dsp:txXfrm>
    </dsp:sp>
    <dsp:sp modelId="{CCDF3ECA-6291-4617-9CDF-329047B33515}">
      <dsp:nvSpPr>
        <dsp:cNvPr id="0" name=""/>
        <dsp:cNvSpPr/>
      </dsp:nvSpPr>
      <dsp:spPr>
        <a:xfrm>
          <a:off x="112351" y="5233218"/>
          <a:ext cx="1545907" cy="157478"/>
        </a:xfrm>
        <a:prstGeom prst="roundRect">
          <a:avLst>
            <a:gd name="adj" fmla="val 10500"/>
          </a:avLst>
        </a:prstGeom>
        <a:solidFill>
          <a:schemeClr val="accent5">
            <a:lumMod val="20000"/>
            <a:lumOff val="80000"/>
            <a:alpha val="90000"/>
          </a:schemeClr>
        </a:solidFill>
        <a:ln w="6350" cap="flat" cmpd="sng" algn="ctr">
          <a:solidFill>
            <a:schemeClr val="accent5">
              <a:hueOff val="-5068907"/>
              <a:satOff val="-13064"/>
              <a:lumOff val="-8824"/>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err="1">
              <a:hlinkClick xmlns:r="http://schemas.openxmlformats.org/officeDocument/2006/relationships" r:id="rId22"/>
            </a:rPr>
            <a:t>TasteEd</a:t>
          </a:r>
          <a:endParaRPr lang="en-GB" sz="900" kern="1200" dirty="0"/>
        </a:p>
      </dsp:txBody>
      <dsp:txXfrm>
        <a:off x="117194" y="5238061"/>
        <a:ext cx="1536221" cy="147792"/>
      </dsp:txXfrm>
    </dsp:sp>
    <dsp:sp modelId="{50B54BA9-2A5F-4148-9593-B69456124B9D}">
      <dsp:nvSpPr>
        <dsp:cNvPr id="0" name=""/>
        <dsp:cNvSpPr/>
      </dsp:nvSpPr>
      <dsp:spPr>
        <a:xfrm>
          <a:off x="116092" y="5386779"/>
          <a:ext cx="1545907" cy="157478"/>
        </a:xfrm>
        <a:prstGeom prst="roundRect">
          <a:avLst>
            <a:gd name="adj" fmla="val 10500"/>
          </a:avLst>
        </a:prstGeom>
        <a:solidFill>
          <a:schemeClr val="accent5">
            <a:lumMod val="20000"/>
            <a:lumOff val="80000"/>
            <a:alpha val="90000"/>
          </a:schemeClr>
        </a:solidFill>
        <a:ln w="6350" cap="flat" cmpd="sng" algn="ctr">
          <a:solidFill>
            <a:schemeClr val="accent5">
              <a:hueOff val="-5310283"/>
              <a:satOff val="-13686"/>
              <a:lumOff val="-9244"/>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23"/>
            </a:rPr>
            <a:t>Flavour School</a:t>
          </a:r>
          <a:endParaRPr lang="en-GB" sz="900" kern="1200" dirty="0"/>
        </a:p>
      </dsp:txBody>
      <dsp:txXfrm>
        <a:off x="120935" y="5391622"/>
        <a:ext cx="1536221" cy="147792"/>
      </dsp:txXfrm>
    </dsp:sp>
    <dsp:sp modelId="{0D2C1892-BA79-4D6D-BBF9-4C4DF7D4D8A5}">
      <dsp:nvSpPr>
        <dsp:cNvPr id="0" name=""/>
        <dsp:cNvSpPr/>
      </dsp:nvSpPr>
      <dsp:spPr>
        <a:xfrm>
          <a:off x="2087887" y="1476313"/>
          <a:ext cx="7987188" cy="4229726"/>
        </a:xfrm>
        <a:prstGeom prst="roundRect">
          <a:avLst>
            <a:gd name="adj" fmla="val 10500"/>
          </a:avLst>
        </a:prstGeom>
        <a:noFill/>
        <a:ln w="38100">
          <a:solidFill>
            <a:srgbClr val="00B050"/>
          </a:solid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2685877" numCol="1" spcCol="1270" anchor="t" anchorCtr="0">
          <a:noAutofit/>
        </a:bodyPr>
        <a:lstStyle/>
        <a:p>
          <a:pPr marL="0" lvl="0" indent="0" algn="l" defTabSz="800100">
            <a:lnSpc>
              <a:spcPct val="90000"/>
            </a:lnSpc>
            <a:spcBef>
              <a:spcPct val="0"/>
            </a:spcBef>
            <a:spcAft>
              <a:spcPct val="35000"/>
            </a:spcAft>
            <a:buNone/>
          </a:pPr>
          <a:r>
            <a:rPr lang="en-GB" sz="1800" kern="1200" dirty="0">
              <a:solidFill>
                <a:schemeClr val="tx1"/>
              </a:solidFill>
            </a:rPr>
            <a:t>Regional</a:t>
          </a:r>
        </a:p>
      </dsp:txBody>
      <dsp:txXfrm>
        <a:off x="2217966" y="1606392"/>
        <a:ext cx="7727030" cy="3969568"/>
      </dsp:txXfrm>
    </dsp:sp>
    <dsp:sp modelId="{C49B5FA1-E0DF-48C9-A294-1271CCD6597E}">
      <dsp:nvSpPr>
        <dsp:cNvPr id="0" name=""/>
        <dsp:cNvSpPr/>
      </dsp:nvSpPr>
      <dsp:spPr>
        <a:xfrm>
          <a:off x="2260889" y="3413993"/>
          <a:ext cx="1243025" cy="1903377"/>
        </a:xfrm>
        <a:prstGeom prst="roundRect">
          <a:avLst>
            <a:gd name="adj" fmla="val 10500"/>
          </a:avLst>
        </a:prstGeom>
        <a:solidFill>
          <a:schemeClr val="accent2">
            <a:alpha val="90000"/>
          </a:schemeClr>
        </a:solidFill>
        <a:ln w="6350" cap="flat" cmpd="sng" algn="ctr">
          <a:solidFill>
            <a:schemeClr val="accent5">
              <a:hueOff val="-5551660"/>
              <a:satOff val="-14308"/>
              <a:lumOff val="-9664"/>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24"/>
            </a:rPr>
            <a:t>The Felix Project schools programme</a:t>
          </a:r>
          <a:endParaRPr lang="en-GB" sz="900" kern="1200" dirty="0"/>
        </a:p>
      </dsp:txBody>
      <dsp:txXfrm>
        <a:off x="2299116" y="3452220"/>
        <a:ext cx="1166571" cy="1826923"/>
      </dsp:txXfrm>
    </dsp:sp>
    <dsp:sp modelId="{DB166C37-C024-4D46-87E3-1B6E3E7D7A85}">
      <dsp:nvSpPr>
        <dsp:cNvPr id="0" name=""/>
        <dsp:cNvSpPr/>
      </dsp:nvSpPr>
      <dsp:spPr>
        <a:xfrm>
          <a:off x="3529240" y="3413993"/>
          <a:ext cx="1243025" cy="1903377"/>
        </a:xfrm>
        <a:prstGeom prst="roundRect">
          <a:avLst>
            <a:gd name="adj" fmla="val 10500"/>
          </a:avLst>
        </a:prstGeom>
        <a:solidFill>
          <a:schemeClr val="accent2">
            <a:alpha val="90000"/>
          </a:schemeClr>
        </a:solidFill>
        <a:ln w="6350" cap="flat" cmpd="sng" algn="ctr">
          <a:solidFill>
            <a:schemeClr val="accent5">
              <a:hueOff val="-5793037"/>
              <a:satOff val="-14931"/>
              <a:lumOff val="-10084"/>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25"/>
            </a:rPr>
            <a:t>Free-</a:t>
          </a:r>
          <a:r>
            <a:rPr lang="en-GB" sz="900" kern="1200" dirty="0" err="1">
              <a:hlinkClick xmlns:r="http://schemas.openxmlformats.org/officeDocument/2006/relationships" r:id="rId25"/>
            </a:rPr>
            <a:t>idge</a:t>
          </a:r>
          <a:r>
            <a:rPr lang="en-GB" sz="900" kern="1200" dirty="0">
              <a:hlinkClick xmlns:r="http://schemas.openxmlformats.org/officeDocument/2006/relationships" r:id="rId25"/>
            </a:rPr>
            <a:t> (Breadnbutter)</a:t>
          </a:r>
          <a:endParaRPr lang="en-GB" sz="900" kern="1200" dirty="0"/>
        </a:p>
      </dsp:txBody>
      <dsp:txXfrm>
        <a:off x="3567467" y="3452220"/>
        <a:ext cx="1166571" cy="1826923"/>
      </dsp:txXfrm>
    </dsp:sp>
    <dsp:sp modelId="{FAB226D5-5DCA-4A13-BD96-C5AA1C408874}">
      <dsp:nvSpPr>
        <dsp:cNvPr id="0" name=""/>
        <dsp:cNvSpPr/>
      </dsp:nvSpPr>
      <dsp:spPr>
        <a:xfrm>
          <a:off x="4797590" y="3413993"/>
          <a:ext cx="1243025" cy="1903377"/>
        </a:xfrm>
        <a:prstGeom prst="roundRect">
          <a:avLst>
            <a:gd name="adj" fmla="val 10500"/>
          </a:avLst>
        </a:prstGeom>
        <a:solidFill>
          <a:srgbClr val="FFFF00">
            <a:alpha val="90000"/>
          </a:srgbClr>
        </a:solidFill>
        <a:ln w="6350" cap="flat" cmpd="sng" algn="ctr">
          <a:solidFill>
            <a:schemeClr val="accent5">
              <a:hueOff val="-6034413"/>
              <a:satOff val="-15553"/>
              <a:lumOff val="-10504"/>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26"/>
            </a:rPr>
            <a:t>Hackney School of Food</a:t>
          </a:r>
          <a:endParaRPr lang="en-GB" sz="900" kern="1200" dirty="0"/>
        </a:p>
      </dsp:txBody>
      <dsp:txXfrm>
        <a:off x="4835817" y="3452220"/>
        <a:ext cx="1166571" cy="1826923"/>
      </dsp:txXfrm>
    </dsp:sp>
    <dsp:sp modelId="{39D2D324-4989-4FE2-AF5A-05FA3ABBE0ED}">
      <dsp:nvSpPr>
        <dsp:cNvPr id="0" name=""/>
        <dsp:cNvSpPr/>
      </dsp:nvSpPr>
      <dsp:spPr>
        <a:xfrm>
          <a:off x="6065941" y="3413993"/>
          <a:ext cx="1243025" cy="1903377"/>
        </a:xfrm>
        <a:prstGeom prst="roundRect">
          <a:avLst>
            <a:gd name="adj" fmla="val 10500"/>
          </a:avLst>
        </a:prstGeom>
        <a:solidFill>
          <a:srgbClr val="FFFF00">
            <a:alpha val="90000"/>
          </a:srgbClr>
        </a:solidFill>
        <a:ln w="6350" cap="flat" cmpd="sng" algn="ctr">
          <a:solidFill>
            <a:schemeClr val="accent5">
              <a:hueOff val="-6275789"/>
              <a:satOff val="-16175"/>
              <a:lumOff val="-10925"/>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27"/>
            </a:rPr>
            <a:t>School food matters</a:t>
          </a:r>
          <a:endParaRPr lang="en-GB" sz="900" kern="1200" dirty="0"/>
        </a:p>
      </dsp:txBody>
      <dsp:txXfrm>
        <a:off x="6104168" y="3452220"/>
        <a:ext cx="1166571" cy="1826923"/>
      </dsp:txXfrm>
    </dsp:sp>
    <dsp:sp modelId="{3F35A57F-4791-4F9B-93B4-85472731065B}">
      <dsp:nvSpPr>
        <dsp:cNvPr id="0" name=""/>
        <dsp:cNvSpPr/>
      </dsp:nvSpPr>
      <dsp:spPr>
        <a:xfrm>
          <a:off x="7334291" y="3413993"/>
          <a:ext cx="1243025" cy="1903377"/>
        </a:xfrm>
        <a:prstGeom prst="roundRect">
          <a:avLst>
            <a:gd name="adj" fmla="val 10500"/>
          </a:avLst>
        </a:prstGeom>
        <a:solidFill>
          <a:schemeClr val="accent5">
            <a:lumMod val="20000"/>
            <a:lumOff val="80000"/>
            <a:alpha val="90000"/>
          </a:schemeClr>
        </a:solidFill>
        <a:ln w="6350" cap="flat" cmpd="sng" algn="ctr">
          <a:solidFill>
            <a:schemeClr val="accent5">
              <a:hueOff val="-6517166"/>
              <a:satOff val="-16797"/>
              <a:lumOff val="-11345"/>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28"/>
            </a:rPr>
            <a:t>Give Help Share</a:t>
          </a:r>
          <a:endParaRPr lang="en-GB" sz="900" kern="1200" dirty="0"/>
        </a:p>
      </dsp:txBody>
      <dsp:txXfrm>
        <a:off x="7372518" y="3452220"/>
        <a:ext cx="1166571" cy="1826923"/>
      </dsp:txXfrm>
    </dsp:sp>
    <dsp:sp modelId="{0FDBF7B4-1C63-4659-B45C-AA8F4F8E7AA0}">
      <dsp:nvSpPr>
        <dsp:cNvPr id="0" name=""/>
        <dsp:cNvSpPr/>
      </dsp:nvSpPr>
      <dsp:spPr>
        <a:xfrm>
          <a:off x="8602642" y="3413993"/>
          <a:ext cx="1243025" cy="1903377"/>
        </a:xfrm>
        <a:prstGeom prst="roundRect">
          <a:avLst>
            <a:gd name="adj" fmla="val 10500"/>
          </a:avLst>
        </a:prstGeom>
        <a:solidFill>
          <a:srgbClr val="FFFF00">
            <a:alpha val="90000"/>
          </a:srgbClr>
        </a:solidFill>
        <a:ln w="6350" cap="flat" cmpd="sng" algn="ctr">
          <a:solidFill>
            <a:schemeClr val="accent5">
              <a:hueOff val="-6758543"/>
              <a:satOff val="-17419"/>
              <a:lumOff val="-11765"/>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kern="1200" dirty="0">
              <a:hlinkClick xmlns:r="http://schemas.openxmlformats.org/officeDocument/2006/relationships" r:id="rId28"/>
            </a:rPr>
            <a:t>H.E.L.P</a:t>
          </a:r>
          <a:endParaRPr lang="en-GB" sz="900" kern="1200" dirty="0"/>
        </a:p>
      </dsp:txBody>
      <dsp:txXfrm>
        <a:off x="8640869" y="3452220"/>
        <a:ext cx="1166571" cy="1826923"/>
      </dsp:txXfrm>
    </dsp:sp>
  </dsp:spTree>
</dsp:drawing>
</file>

<file path=ppt/diagrams/layout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160858-9A3C-4E95-BB31-0E09747AD520}" type="datetimeFigureOut">
              <a:rPr lang="en-GB" smtClean="0"/>
              <a:t>10/06/2025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051B2E-FD89-4C30-AC97-80DAA3367CBA}" type="slidenum">
              <a:rPr lang="en-GB" smtClean="0"/>
              <a:t>‹#›</a:t>
            </a:fld>
            <a:endParaRPr lang="en-GB"/>
          </a:p>
        </p:txBody>
      </p:sp>
    </p:spTree>
    <p:extLst>
      <p:ext uri="{BB962C8B-B14F-4D97-AF65-F5344CB8AC3E}">
        <p14:creationId xmlns:p14="http://schemas.microsoft.com/office/powerpoint/2010/main" val="2014310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052706/Levelling_Up_WP_HRES.pdf"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www.schoolfoodplan.com/resources/" TargetMode="External"/><Relationship Id="rId4" Type="http://schemas.openxmlformats.org/officeDocument/2006/relationships/hyperlink" Target="http://www.schoolfoodplan.com/actions/school-food-standard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GB" b="0" i="0" dirty="0">
                <a:solidFill>
                  <a:srgbClr val="414141"/>
                </a:solidFill>
                <a:effectLst/>
                <a:latin typeface="Lato" panose="020F0502020204030203" pitchFamily="34" charset="0"/>
              </a:rPr>
              <a:t>9 food poverty related projects. </a:t>
            </a:r>
          </a:p>
          <a:p>
            <a:pPr algn="l" fontAlgn="base"/>
            <a:r>
              <a:rPr lang="en-GB" b="0" i="0" dirty="0">
                <a:solidFill>
                  <a:srgbClr val="414141"/>
                </a:solidFill>
                <a:effectLst/>
                <a:latin typeface="Lato" panose="020F0502020204030203" pitchFamily="34" charset="0"/>
              </a:rPr>
              <a:t>A new Government White Paper: </a:t>
            </a:r>
            <a:r>
              <a:rPr lang="en-GB" b="1" i="0" u="sng" dirty="0">
                <a:solidFill>
                  <a:srgbClr val="DF1E3C"/>
                </a:solidFill>
                <a:effectLst/>
                <a:latin typeface="Lato" panose="020F0502020204030203" pitchFamily="34" charset="0"/>
                <a:hlinkClick r:id="rId3"/>
              </a:rPr>
              <a:t>Levelling Up the United Kingdom</a:t>
            </a:r>
            <a:r>
              <a:rPr lang="en-GB" b="0" i="0" dirty="0">
                <a:solidFill>
                  <a:srgbClr val="414141"/>
                </a:solidFill>
                <a:effectLst/>
                <a:latin typeface="Lato" panose="020F0502020204030203" pitchFamily="34" charset="0"/>
              </a:rPr>
              <a:t>, published in February 2022 sets out plans to monitor how schools across the country are meeting required standards. https://assets.publishing.service.gov.uk/government/uploads/system/uploads/attachment_data/file/1052706/Levelling_Up_WP_HRES.pdf</a:t>
            </a:r>
          </a:p>
          <a:p>
            <a:br>
              <a:rPr lang="en-GB" dirty="0"/>
            </a:br>
            <a:r>
              <a:rPr lang="en-GB" b="1" i="0" dirty="0">
                <a:solidFill>
                  <a:srgbClr val="000000"/>
                </a:solidFill>
                <a:effectLst/>
                <a:latin typeface="Montserrat" panose="00000500000000000000" pitchFamily="2" charset="0"/>
              </a:rPr>
              <a:t>Plans to improve school food standards</a:t>
            </a:r>
          </a:p>
          <a:p>
            <a:pPr algn="l" fontAlgn="base"/>
            <a:r>
              <a:rPr lang="en-GB" b="0" i="0" dirty="0">
                <a:solidFill>
                  <a:srgbClr val="414141"/>
                </a:solidFill>
                <a:effectLst/>
                <a:latin typeface="Lato" panose="020F0502020204030203" pitchFamily="34" charset="0"/>
              </a:rPr>
              <a:t>Newly released plans state that the Food Standards Agency and DfE will work together over the next six months to “design and test a new approach for local authorities” to help implement and monitor these food standards in schools. The project will start in March and is expected to go live in September. The following local authorities will be involved in the pilot project:</a:t>
            </a:r>
          </a:p>
          <a:p>
            <a:pPr algn="l" fontAlgn="base">
              <a:buFont typeface="Arial" panose="020B0604020202020204" pitchFamily="34" charset="0"/>
              <a:buChar char="•"/>
            </a:pPr>
            <a:r>
              <a:rPr lang="en-GB" b="0" i="0" dirty="0">
                <a:solidFill>
                  <a:srgbClr val="414141"/>
                </a:solidFill>
                <a:effectLst/>
                <a:latin typeface="Lato" panose="020F0502020204030203" pitchFamily="34" charset="0"/>
              </a:rPr>
              <a:t>Blackpool Council</a:t>
            </a:r>
          </a:p>
          <a:p>
            <a:pPr algn="l" fontAlgn="base">
              <a:buFont typeface="Arial" panose="020B0604020202020204" pitchFamily="34" charset="0"/>
              <a:buChar char="•"/>
            </a:pPr>
            <a:r>
              <a:rPr lang="en-GB" b="0" i="0" dirty="0">
                <a:solidFill>
                  <a:srgbClr val="414141"/>
                </a:solidFill>
                <a:effectLst/>
                <a:latin typeface="Lato" panose="020F0502020204030203" pitchFamily="34" charset="0"/>
              </a:rPr>
              <a:t>Lincolnshire County Council</a:t>
            </a:r>
          </a:p>
          <a:p>
            <a:pPr algn="l" fontAlgn="base">
              <a:buFont typeface="Arial" panose="020B0604020202020204" pitchFamily="34" charset="0"/>
              <a:buChar char="•"/>
            </a:pPr>
            <a:r>
              <a:rPr lang="en-GB" b="0" i="0" dirty="0">
                <a:solidFill>
                  <a:srgbClr val="414141"/>
                </a:solidFill>
                <a:effectLst/>
                <a:latin typeface="Lato" panose="020F0502020204030203" pitchFamily="34" charset="0"/>
              </a:rPr>
              <a:t>Plymouth City Council</a:t>
            </a:r>
          </a:p>
          <a:p>
            <a:pPr algn="l" fontAlgn="base">
              <a:buFont typeface="Arial" panose="020B0604020202020204" pitchFamily="34" charset="0"/>
              <a:buChar char="•"/>
            </a:pPr>
            <a:r>
              <a:rPr lang="en-GB" b="0" i="0" dirty="0">
                <a:solidFill>
                  <a:srgbClr val="414141"/>
                </a:solidFill>
                <a:effectLst/>
                <a:latin typeface="Lato" panose="020F0502020204030203" pitchFamily="34" charset="0"/>
              </a:rPr>
              <a:t>Nottingham City Council</a:t>
            </a:r>
          </a:p>
          <a:p>
            <a:endParaRPr lang="en-GB" dirty="0"/>
          </a:p>
          <a:p>
            <a:endParaRPr lang="en-GB" dirty="0"/>
          </a:p>
          <a:p>
            <a:r>
              <a:rPr lang="en-GB" dirty="0"/>
              <a:t>Healthy vending machines?</a:t>
            </a:r>
          </a:p>
          <a:p>
            <a:endParaRPr lang="en-GB" dirty="0"/>
          </a:p>
          <a:p>
            <a:pPr algn="l" fontAlgn="base">
              <a:buFont typeface="+mj-lt"/>
              <a:buAutoNum type="arabicPeriod"/>
            </a:pPr>
            <a:r>
              <a:rPr lang="en-GB" b="0" i="0" dirty="0">
                <a:solidFill>
                  <a:srgbClr val="414141"/>
                </a:solidFill>
                <a:effectLst/>
                <a:latin typeface="Lato" panose="020F0502020204030203" pitchFamily="34" charset="0"/>
              </a:rPr>
              <a:t>Revisit the </a:t>
            </a:r>
            <a:r>
              <a:rPr lang="en-GB" b="1" i="0" u="sng" dirty="0">
                <a:solidFill>
                  <a:srgbClr val="DF1E3C"/>
                </a:solidFill>
                <a:effectLst/>
                <a:latin typeface="Lato" panose="020F0502020204030203" pitchFamily="34" charset="0"/>
                <a:hlinkClick r:id="rId4"/>
              </a:rPr>
              <a:t>school food standards</a:t>
            </a:r>
            <a:endParaRPr lang="en-GB" b="0" i="0" dirty="0">
              <a:solidFill>
                <a:srgbClr val="414141"/>
              </a:solidFill>
              <a:effectLst/>
              <a:latin typeface="Lato" panose="020F0502020204030203" pitchFamily="34" charset="0"/>
            </a:endParaRPr>
          </a:p>
          <a:p>
            <a:pPr algn="l" fontAlgn="base">
              <a:buFont typeface="+mj-lt"/>
              <a:buAutoNum type="arabicPeriod"/>
            </a:pPr>
            <a:r>
              <a:rPr lang="en-GB" b="0" i="0" dirty="0">
                <a:solidFill>
                  <a:srgbClr val="414141"/>
                </a:solidFill>
                <a:effectLst/>
                <a:latin typeface="Lato" panose="020F0502020204030203" pitchFamily="34" charset="0"/>
              </a:rPr>
              <a:t>Check that your menus comply with the standards using the </a:t>
            </a:r>
            <a:r>
              <a:rPr lang="en-GB" b="1" i="0" u="sng" dirty="0">
                <a:solidFill>
                  <a:srgbClr val="DF1E3C"/>
                </a:solidFill>
                <a:effectLst/>
                <a:latin typeface="Lato" panose="020F0502020204030203" pitchFamily="34" charset="0"/>
                <a:hlinkClick r:id="rId5"/>
              </a:rPr>
              <a:t>self-audit checklists</a:t>
            </a:r>
            <a:endParaRPr lang="en-GB" b="0" i="0" dirty="0">
              <a:solidFill>
                <a:srgbClr val="414141"/>
              </a:solidFill>
              <a:effectLst/>
              <a:latin typeface="Lato" panose="020F0502020204030203" pitchFamily="34" charset="0"/>
            </a:endParaRPr>
          </a:p>
          <a:p>
            <a:pPr algn="l" fontAlgn="base">
              <a:buFont typeface="+mj-lt"/>
              <a:buAutoNum type="arabicPeriod"/>
            </a:pPr>
            <a:r>
              <a:rPr lang="en-GB" b="0" i="0" dirty="0">
                <a:solidFill>
                  <a:srgbClr val="414141"/>
                </a:solidFill>
                <a:effectLst/>
                <a:latin typeface="Lato" panose="020F0502020204030203" pitchFamily="34" charset="0"/>
              </a:rPr>
              <a:t>Speak to your headteacher, SLT and Governors about your school’s whole school approach to food: There is a checklist for headteachers and Governors available </a:t>
            </a:r>
            <a:r>
              <a:rPr lang="en-GB" b="1" i="0" u="sng" dirty="0">
                <a:solidFill>
                  <a:srgbClr val="DF1E3C"/>
                </a:solidFill>
                <a:effectLst/>
                <a:latin typeface="Lato" panose="020F0502020204030203" pitchFamily="34" charset="0"/>
                <a:hlinkClick r:id="rId5"/>
              </a:rPr>
              <a:t>here</a:t>
            </a:r>
            <a:endParaRPr lang="en-GB" b="0" i="0" dirty="0">
              <a:solidFill>
                <a:srgbClr val="414141"/>
              </a:solidFill>
              <a:effectLst/>
              <a:latin typeface="Lato" panose="020F0502020204030203" pitchFamily="34" charset="0"/>
            </a:endParaRPr>
          </a:p>
          <a:p>
            <a:pPr algn="l" fontAlgn="base">
              <a:buFont typeface="+mj-lt"/>
              <a:buAutoNum type="arabicPeriod"/>
            </a:pPr>
            <a:r>
              <a:rPr lang="en-GB" b="0" i="0" dirty="0">
                <a:solidFill>
                  <a:srgbClr val="414141"/>
                </a:solidFill>
                <a:effectLst/>
                <a:latin typeface="Lato" panose="020F0502020204030203" pitchFamily="34" charset="0"/>
              </a:rPr>
              <a:t>Organise a training session on the importance of a </a:t>
            </a:r>
            <a:r>
              <a:rPr lang="en-GB" b="1" i="0" u="sng" dirty="0">
                <a:solidFill>
                  <a:srgbClr val="DF1E3C"/>
                </a:solidFill>
                <a:effectLst/>
                <a:latin typeface="Lato" panose="020F0502020204030203" pitchFamily="34" charset="0"/>
                <a:hlinkClick r:id="rId5"/>
              </a:rPr>
              <a:t>Good School Food Culture</a:t>
            </a:r>
            <a:endParaRPr lang="en-GB" b="0" i="0" dirty="0">
              <a:solidFill>
                <a:srgbClr val="414141"/>
              </a:solidFill>
              <a:effectLst/>
              <a:latin typeface="Lato" panose="020F0502020204030203" pitchFamily="34" charset="0"/>
            </a:endParaRPr>
          </a:p>
          <a:p>
            <a:pPr algn="l" fontAlgn="base">
              <a:buFont typeface="+mj-lt"/>
              <a:buAutoNum type="arabicPeriod"/>
            </a:pPr>
            <a:r>
              <a:rPr lang="en-GB" b="0" i="0" dirty="0">
                <a:solidFill>
                  <a:srgbClr val="414141"/>
                </a:solidFill>
                <a:effectLst/>
                <a:latin typeface="Lato" panose="020F0502020204030203" pitchFamily="34" charset="0"/>
              </a:rPr>
              <a:t>Promote what you are doing on your school website</a:t>
            </a:r>
          </a:p>
          <a:p>
            <a:endParaRPr lang="en-GB" dirty="0"/>
          </a:p>
          <a:p>
            <a:r>
              <a:rPr lang="en-GB" dirty="0">
                <a:hlinkClick r:id="rId5"/>
              </a:rPr>
              <a:t>Resources - School Food Plan</a:t>
            </a:r>
            <a:endParaRPr lang="en-GB" dirty="0"/>
          </a:p>
        </p:txBody>
      </p:sp>
      <p:sp>
        <p:nvSpPr>
          <p:cNvPr id="4" name="Slide Number Placeholder 3"/>
          <p:cNvSpPr>
            <a:spLocks noGrp="1"/>
          </p:cNvSpPr>
          <p:nvPr>
            <p:ph type="sldNum" sz="quarter" idx="5"/>
          </p:nvPr>
        </p:nvSpPr>
        <p:spPr/>
        <p:txBody>
          <a:bodyPr/>
          <a:lstStyle/>
          <a:p>
            <a:fld id="{A15F97EA-A45F-4BD9-A777-DD2F0A0042A4}" type="slidenum">
              <a:rPr lang="en-GB" smtClean="0"/>
              <a:t>1</a:t>
            </a:fld>
            <a:endParaRPr lang="en-GB"/>
          </a:p>
        </p:txBody>
      </p:sp>
    </p:spTree>
    <p:extLst>
      <p:ext uri="{BB962C8B-B14F-4D97-AF65-F5344CB8AC3E}">
        <p14:creationId xmlns:p14="http://schemas.microsoft.com/office/powerpoint/2010/main" val="4179692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380B7-8513-A8B7-0AFE-882C0FDBA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A2F317A-8E31-AB44-3DB1-2E23DE4155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BCF73B-DFE0-C1C8-617C-10362B2654F6}"/>
              </a:ext>
            </a:extLst>
          </p:cNvPr>
          <p:cNvSpPr>
            <a:spLocks noGrp="1"/>
          </p:cNvSpPr>
          <p:nvPr>
            <p:ph type="dt" sz="half" idx="10"/>
          </p:nvPr>
        </p:nvSpPr>
        <p:spPr/>
        <p:txBody>
          <a:bodyPr/>
          <a:lstStyle/>
          <a:p>
            <a:fld id="{2D0070F0-36F7-42F8-9E03-D4397ECD9EC8}" type="datetimeFigureOut">
              <a:rPr lang="en-GB" smtClean="0"/>
              <a:t>10/06/2025</a:t>
            </a:fld>
            <a:endParaRPr lang="en-GB"/>
          </a:p>
        </p:txBody>
      </p:sp>
      <p:sp>
        <p:nvSpPr>
          <p:cNvPr id="5" name="Footer Placeholder 4">
            <a:extLst>
              <a:ext uri="{FF2B5EF4-FFF2-40B4-BE49-F238E27FC236}">
                <a16:creationId xmlns:a16="http://schemas.microsoft.com/office/drawing/2014/main" id="{9A96B080-3D9F-EAB9-13C3-9A302847F3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5AD681-803F-FFA7-893F-71968921FE4A}"/>
              </a:ext>
            </a:extLst>
          </p:cNvPr>
          <p:cNvSpPr>
            <a:spLocks noGrp="1"/>
          </p:cNvSpPr>
          <p:nvPr>
            <p:ph type="sldNum" sz="quarter" idx="12"/>
          </p:nvPr>
        </p:nvSpPr>
        <p:spPr/>
        <p:txBody>
          <a:bodyPr/>
          <a:lstStyle/>
          <a:p>
            <a:fld id="{09CEE7E2-BFB3-4B07-A6AF-8D2EB20C2E76}" type="slidenum">
              <a:rPr lang="en-GB" smtClean="0"/>
              <a:t>‹#›</a:t>
            </a:fld>
            <a:endParaRPr lang="en-GB"/>
          </a:p>
        </p:txBody>
      </p:sp>
    </p:spTree>
    <p:extLst>
      <p:ext uri="{BB962C8B-B14F-4D97-AF65-F5344CB8AC3E}">
        <p14:creationId xmlns:p14="http://schemas.microsoft.com/office/powerpoint/2010/main" val="3677142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F0003-E4B3-637B-7813-B49D1850A5E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7919E79-8EB6-823B-CFE9-523BE420FD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2B830B-8B0C-01D6-4C1C-10D953D6EA4D}"/>
              </a:ext>
            </a:extLst>
          </p:cNvPr>
          <p:cNvSpPr>
            <a:spLocks noGrp="1"/>
          </p:cNvSpPr>
          <p:nvPr>
            <p:ph type="dt" sz="half" idx="10"/>
          </p:nvPr>
        </p:nvSpPr>
        <p:spPr/>
        <p:txBody>
          <a:bodyPr/>
          <a:lstStyle/>
          <a:p>
            <a:fld id="{2D0070F0-36F7-42F8-9E03-D4397ECD9EC8}" type="datetimeFigureOut">
              <a:rPr lang="en-GB" smtClean="0"/>
              <a:t>10/06/2025</a:t>
            </a:fld>
            <a:endParaRPr lang="en-GB"/>
          </a:p>
        </p:txBody>
      </p:sp>
      <p:sp>
        <p:nvSpPr>
          <p:cNvPr id="5" name="Footer Placeholder 4">
            <a:extLst>
              <a:ext uri="{FF2B5EF4-FFF2-40B4-BE49-F238E27FC236}">
                <a16:creationId xmlns:a16="http://schemas.microsoft.com/office/drawing/2014/main" id="{CAEC901C-2CFF-DED1-9AC5-1D74CE140E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A1E580-116E-8861-F82B-718D40E5705C}"/>
              </a:ext>
            </a:extLst>
          </p:cNvPr>
          <p:cNvSpPr>
            <a:spLocks noGrp="1"/>
          </p:cNvSpPr>
          <p:nvPr>
            <p:ph type="sldNum" sz="quarter" idx="12"/>
          </p:nvPr>
        </p:nvSpPr>
        <p:spPr/>
        <p:txBody>
          <a:bodyPr/>
          <a:lstStyle/>
          <a:p>
            <a:fld id="{09CEE7E2-BFB3-4B07-A6AF-8D2EB20C2E76}" type="slidenum">
              <a:rPr lang="en-GB" smtClean="0"/>
              <a:t>‹#›</a:t>
            </a:fld>
            <a:endParaRPr lang="en-GB"/>
          </a:p>
        </p:txBody>
      </p:sp>
    </p:spTree>
    <p:extLst>
      <p:ext uri="{BB962C8B-B14F-4D97-AF65-F5344CB8AC3E}">
        <p14:creationId xmlns:p14="http://schemas.microsoft.com/office/powerpoint/2010/main" val="889527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DFE23-2040-7094-5224-5E7AB938F0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6D67D46-3B0C-512D-1540-B520B109CF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A2C30F-4676-565D-6088-7EF76A975C94}"/>
              </a:ext>
            </a:extLst>
          </p:cNvPr>
          <p:cNvSpPr>
            <a:spLocks noGrp="1"/>
          </p:cNvSpPr>
          <p:nvPr>
            <p:ph type="dt" sz="half" idx="10"/>
          </p:nvPr>
        </p:nvSpPr>
        <p:spPr/>
        <p:txBody>
          <a:bodyPr/>
          <a:lstStyle/>
          <a:p>
            <a:fld id="{2D0070F0-36F7-42F8-9E03-D4397ECD9EC8}" type="datetimeFigureOut">
              <a:rPr lang="en-GB" smtClean="0"/>
              <a:t>10/06/2025</a:t>
            </a:fld>
            <a:endParaRPr lang="en-GB"/>
          </a:p>
        </p:txBody>
      </p:sp>
      <p:sp>
        <p:nvSpPr>
          <p:cNvPr id="5" name="Footer Placeholder 4">
            <a:extLst>
              <a:ext uri="{FF2B5EF4-FFF2-40B4-BE49-F238E27FC236}">
                <a16:creationId xmlns:a16="http://schemas.microsoft.com/office/drawing/2014/main" id="{34D644B8-E014-4412-2F75-F59D1EF88A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05884B-9081-5FF3-A6F3-17851AC6636B}"/>
              </a:ext>
            </a:extLst>
          </p:cNvPr>
          <p:cNvSpPr>
            <a:spLocks noGrp="1"/>
          </p:cNvSpPr>
          <p:nvPr>
            <p:ph type="sldNum" sz="quarter" idx="12"/>
          </p:nvPr>
        </p:nvSpPr>
        <p:spPr/>
        <p:txBody>
          <a:bodyPr/>
          <a:lstStyle/>
          <a:p>
            <a:fld id="{09CEE7E2-BFB3-4B07-A6AF-8D2EB20C2E76}" type="slidenum">
              <a:rPr lang="en-GB" smtClean="0"/>
              <a:t>‹#›</a:t>
            </a:fld>
            <a:endParaRPr lang="en-GB"/>
          </a:p>
        </p:txBody>
      </p:sp>
    </p:spTree>
    <p:extLst>
      <p:ext uri="{BB962C8B-B14F-4D97-AF65-F5344CB8AC3E}">
        <p14:creationId xmlns:p14="http://schemas.microsoft.com/office/powerpoint/2010/main" val="3080352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8B6FC-106B-48BC-DC4B-6B5E387FDD5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990DDF0-1BD7-3DFD-3F8E-877476C9CD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27F493A-E663-D2CE-9AD7-E6F6209C7D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C1D7A2B-C22D-6DCA-B1D0-9A9A6DD10921}"/>
              </a:ext>
            </a:extLst>
          </p:cNvPr>
          <p:cNvSpPr>
            <a:spLocks noGrp="1"/>
          </p:cNvSpPr>
          <p:nvPr>
            <p:ph type="dt" sz="half" idx="10"/>
          </p:nvPr>
        </p:nvSpPr>
        <p:spPr/>
        <p:txBody>
          <a:bodyPr/>
          <a:lstStyle/>
          <a:p>
            <a:fld id="{2D0070F0-36F7-42F8-9E03-D4397ECD9EC8}" type="datetimeFigureOut">
              <a:rPr lang="en-GB" smtClean="0"/>
              <a:t>10/06/2025</a:t>
            </a:fld>
            <a:endParaRPr lang="en-GB"/>
          </a:p>
        </p:txBody>
      </p:sp>
      <p:sp>
        <p:nvSpPr>
          <p:cNvPr id="6" name="Footer Placeholder 5">
            <a:extLst>
              <a:ext uri="{FF2B5EF4-FFF2-40B4-BE49-F238E27FC236}">
                <a16:creationId xmlns:a16="http://schemas.microsoft.com/office/drawing/2014/main" id="{63FFDFEB-2A0E-B147-B906-5B24BCCB4F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32C6057-2F2E-6BB8-CB05-915EF3D81662}"/>
              </a:ext>
            </a:extLst>
          </p:cNvPr>
          <p:cNvSpPr>
            <a:spLocks noGrp="1"/>
          </p:cNvSpPr>
          <p:nvPr>
            <p:ph type="sldNum" sz="quarter" idx="12"/>
          </p:nvPr>
        </p:nvSpPr>
        <p:spPr/>
        <p:txBody>
          <a:bodyPr/>
          <a:lstStyle/>
          <a:p>
            <a:fld id="{09CEE7E2-BFB3-4B07-A6AF-8D2EB20C2E76}" type="slidenum">
              <a:rPr lang="en-GB" smtClean="0"/>
              <a:t>‹#›</a:t>
            </a:fld>
            <a:endParaRPr lang="en-GB"/>
          </a:p>
        </p:txBody>
      </p:sp>
    </p:spTree>
    <p:extLst>
      <p:ext uri="{BB962C8B-B14F-4D97-AF65-F5344CB8AC3E}">
        <p14:creationId xmlns:p14="http://schemas.microsoft.com/office/powerpoint/2010/main" val="1692838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C4962-7A54-8390-BC63-9342D8C3DF5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07888DC-6ABB-0134-C5B0-011F73E812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B2A8FB-2134-62D6-D7BD-5D17366E31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88F61AC-AF83-AA0B-ADBF-DCAA8EDC30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64FFDB-3E67-96C4-93AE-773E704AD7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C1EDAB2-6EE0-8C9C-8429-6ABB83E94ECA}"/>
              </a:ext>
            </a:extLst>
          </p:cNvPr>
          <p:cNvSpPr>
            <a:spLocks noGrp="1"/>
          </p:cNvSpPr>
          <p:nvPr>
            <p:ph type="dt" sz="half" idx="10"/>
          </p:nvPr>
        </p:nvSpPr>
        <p:spPr/>
        <p:txBody>
          <a:bodyPr/>
          <a:lstStyle/>
          <a:p>
            <a:fld id="{2D0070F0-36F7-42F8-9E03-D4397ECD9EC8}" type="datetimeFigureOut">
              <a:rPr lang="en-GB" smtClean="0"/>
              <a:t>10/06/2025</a:t>
            </a:fld>
            <a:endParaRPr lang="en-GB"/>
          </a:p>
        </p:txBody>
      </p:sp>
      <p:sp>
        <p:nvSpPr>
          <p:cNvPr id="8" name="Footer Placeholder 7">
            <a:extLst>
              <a:ext uri="{FF2B5EF4-FFF2-40B4-BE49-F238E27FC236}">
                <a16:creationId xmlns:a16="http://schemas.microsoft.com/office/drawing/2014/main" id="{17191618-CD1D-8BDB-14B2-BA9D41BB017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E18549F-F10D-652B-1E67-E1D6186E94C5}"/>
              </a:ext>
            </a:extLst>
          </p:cNvPr>
          <p:cNvSpPr>
            <a:spLocks noGrp="1"/>
          </p:cNvSpPr>
          <p:nvPr>
            <p:ph type="sldNum" sz="quarter" idx="12"/>
          </p:nvPr>
        </p:nvSpPr>
        <p:spPr/>
        <p:txBody>
          <a:bodyPr/>
          <a:lstStyle/>
          <a:p>
            <a:fld id="{09CEE7E2-BFB3-4B07-A6AF-8D2EB20C2E76}" type="slidenum">
              <a:rPr lang="en-GB" smtClean="0"/>
              <a:t>‹#›</a:t>
            </a:fld>
            <a:endParaRPr lang="en-GB"/>
          </a:p>
        </p:txBody>
      </p:sp>
    </p:spTree>
    <p:extLst>
      <p:ext uri="{BB962C8B-B14F-4D97-AF65-F5344CB8AC3E}">
        <p14:creationId xmlns:p14="http://schemas.microsoft.com/office/powerpoint/2010/main" val="1882831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EEF3D-F3AA-8D2F-D889-70FA97CB779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E9FBDB0-60AE-F7B4-11A6-C963D326CE40}"/>
              </a:ext>
            </a:extLst>
          </p:cNvPr>
          <p:cNvSpPr>
            <a:spLocks noGrp="1"/>
          </p:cNvSpPr>
          <p:nvPr>
            <p:ph type="dt" sz="half" idx="10"/>
          </p:nvPr>
        </p:nvSpPr>
        <p:spPr/>
        <p:txBody>
          <a:bodyPr/>
          <a:lstStyle/>
          <a:p>
            <a:fld id="{2D0070F0-36F7-42F8-9E03-D4397ECD9EC8}" type="datetimeFigureOut">
              <a:rPr lang="en-GB" smtClean="0"/>
              <a:t>10/06/2025</a:t>
            </a:fld>
            <a:endParaRPr lang="en-GB"/>
          </a:p>
        </p:txBody>
      </p:sp>
      <p:sp>
        <p:nvSpPr>
          <p:cNvPr id="4" name="Footer Placeholder 3">
            <a:extLst>
              <a:ext uri="{FF2B5EF4-FFF2-40B4-BE49-F238E27FC236}">
                <a16:creationId xmlns:a16="http://schemas.microsoft.com/office/drawing/2014/main" id="{1EBE7E5C-4875-9909-E9E5-896156810FB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34BD055-9B57-CB9A-CF68-5F25FCDE6D6D}"/>
              </a:ext>
            </a:extLst>
          </p:cNvPr>
          <p:cNvSpPr>
            <a:spLocks noGrp="1"/>
          </p:cNvSpPr>
          <p:nvPr>
            <p:ph type="sldNum" sz="quarter" idx="12"/>
          </p:nvPr>
        </p:nvSpPr>
        <p:spPr/>
        <p:txBody>
          <a:bodyPr/>
          <a:lstStyle/>
          <a:p>
            <a:fld id="{09CEE7E2-BFB3-4B07-A6AF-8D2EB20C2E76}" type="slidenum">
              <a:rPr lang="en-GB" smtClean="0"/>
              <a:t>‹#›</a:t>
            </a:fld>
            <a:endParaRPr lang="en-GB"/>
          </a:p>
        </p:txBody>
      </p:sp>
    </p:spTree>
    <p:extLst>
      <p:ext uri="{BB962C8B-B14F-4D97-AF65-F5344CB8AC3E}">
        <p14:creationId xmlns:p14="http://schemas.microsoft.com/office/powerpoint/2010/main" val="4030467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042B31-6DAE-857D-42F5-EF43CACA911C}"/>
              </a:ext>
            </a:extLst>
          </p:cNvPr>
          <p:cNvSpPr>
            <a:spLocks noGrp="1"/>
          </p:cNvSpPr>
          <p:nvPr>
            <p:ph type="dt" sz="half" idx="10"/>
          </p:nvPr>
        </p:nvSpPr>
        <p:spPr/>
        <p:txBody>
          <a:bodyPr/>
          <a:lstStyle/>
          <a:p>
            <a:fld id="{2D0070F0-36F7-42F8-9E03-D4397ECD9EC8}" type="datetimeFigureOut">
              <a:rPr lang="en-GB" smtClean="0"/>
              <a:t>10/06/2025</a:t>
            </a:fld>
            <a:endParaRPr lang="en-GB"/>
          </a:p>
        </p:txBody>
      </p:sp>
      <p:sp>
        <p:nvSpPr>
          <p:cNvPr id="3" name="Footer Placeholder 2">
            <a:extLst>
              <a:ext uri="{FF2B5EF4-FFF2-40B4-BE49-F238E27FC236}">
                <a16:creationId xmlns:a16="http://schemas.microsoft.com/office/drawing/2014/main" id="{83026A1B-CD0B-4CF0-B087-D24D7C03CB7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0996D2A-A332-65C4-E098-A37E5DC78ECF}"/>
              </a:ext>
            </a:extLst>
          </p:cNvPr>
          <p:cNvSpPr>
            <a:spLocks noGrp="1"/>
          </p:cNvSpPr>
          <p:nvPr>
            <p:ph type="sldNum" sz="quarter" idx="12"/>
          </p:nvPr>
        </p:nvSpPr>
        <p:spPr/>
        <p:txBody>
          <a:bodyPr/>
          <a:lstStyle/>
          <a:p>
            <a:fld id="{09CEE7E2-BFB3-4B07-A6AF-8D2EB20C2E76}" type="slidenum">
              <a:rPr lang="en-GB" smtClean="0"/>
              <a:t>‹#›</a:t>
            </a:fld>
            <a:endParaRPr lang="en-GB"/>
          </a:p>
        </p:txBody>
      </p:sp>
    </p:spTree>
    <p:extLst>
      <p:ext uri="{BB962C8B-B14F-4D97-AF65-F5344CB8AC3E}">
        <p14:creationId xmlns:p14="http://schemas.microsoft.com/office/powerpoint/2010/main" val="2897650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5E83D-FC81-B1EB-C779-F501DFA02A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EED14C0-375C-E657-556D-EFDFE702F5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E5748CC-6411-8E71-B949-43A769CCCB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28ADAC-8309-610C-D6D5-B5FF76F00D08}"/>
              </a:ext>
            </a:extLst>
          </p:cNvPr>
          <p:cNvSpPr>
            <a:spLocks noGrp="1"/>
          </p:cNvSpPr>
          <p:nvPr>
            <p:ph type="dt" sz="half" idx="10"/>
          </p:nvPr>
        </p:nvSpPr>
        <p:spPr/>
        <p:txBody>
          <a:bodyPr/>
          <a:lstStyle/>
          <a:p>
            <a:fld id="{2D0070F0-36F7-42F8-9E03-D4397ECD9EC8}" type="datetimeFigureOut">
              <a:rPr lang="en-GB" smtClean="0"/>
              <a:t>10/06/2025</a:t>
            </a:fld>
            <a:endParaRPr lang="en-GB"/>
          </a:p>
        </p:txBody>
      </p:sp>
      <p:sp>
        <p:nvSpPr>
          <p:cNvPr id="6" name="Footer Placeholder 5">
            <a:extLst>
              <a:ext uri="{FF2B5EF4-FFF2-40B4-BE49-F238E27FC236}">
                <a16:creationId xmlns:a16="http://schemas.microsoft.com/office/drawing/2014/main" id="{7A43D0AB-37C2-9E5F-3C2E-D2BB9F541B1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796BD1A-CBC1-4BD6-2538-633786AA5271}"/>
              </a:ext>
            </a:extLst>
          </p:cNvPr>
          <p:cNvSpPr>
            <a:spLocks noGrp="1"/>
          </p:cNvSpPr>
          <p:nvPr>
            <p:ph type="sldNum" sz="quarter" idx="12"/>
          </p:nvPr>
        </p:nvSpPr>
        <p:spPr/>
        <p:txBody>
          <a:bodyPr/>
          <a:lstStyle/>
          <a:p>
            <a:fld id="{09CEE7E2-BFB3-4B07-A6AF-8D2EB20C2E76}" type="slidenum">
              <a:rPr lang="en-GB" smtClean="0"/>
              <a:t>‹#›</a:t>
            </a:fld>
            <a:endParaRPr lang="en-GB"/>
          </a:p>
        </p:txBody>
      </p:sp>
    </p:spTree>
    <p:extLst>
      <p:ext uri="{BB962C8B-B14F-4D97-AF65-F5344CB8AC3E}">
        <p14:creationId xmlns:p14="http://schemas.microsoft.com/office/powerpoint/2010/main" val="2159504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AF6BA-F00C-EEE6-B850-9B9A845F5A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139A97E-33F1-DBB0-7C88-C988BCEC5C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864BDE7-DEF0-00D9-0DBF-04BB94B108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969810-2924-EF52-E45E-560A27A2531F}"/>
              </a:ext>
            </a:extLst>
          </p:cNvPr>
          <p:cNvSpPr>
            <a:spLocks noGrp="1"/>
          </p:cNvSpPr>
          <p:nvPr>
            <p:ph type="dt" sz="half" idx="10"/>
          </p:nvPr>
        </p:nvSpPr>
        <p:spPr/>
        <p:txBody>
          <a:bodyPr/>
          <a:lstStyle/>
          <a:p>
            <a:fld id="{2D0070F0-36F7-42F8-9E03-D4397ECD9EC8}" type="datetimeFigureOut">
              <a:rPr lang="en-GB" smtClean="0"/>
              <a:t>10/06/2025</a:t>
            </a:fld>
            <a:endParaRPr lang="en-GB"/>
          </a:p>
        </p:txBody>
      </p:sp>
      <p:sp>
        <p:nvSpPr>
          <p:cNvPr id="6" name="Footer Placeholder 5">
            <a:extLst>
              <a:ext uri="{FF2B5EF4-FFF2-40B4-BE49-F238E27FC236}">
                <a16:creationId xmlns:a16="http://schemas.microsoft.com/office/drawing/2014/main" id="{95425D5D-5D2B-8C9A-7F68-86A98B0C6CB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D8D29AB-706D-9B86-79B9-115BC4B3C6C6}"/>
              </a:ext>
            </a:extLst>
          </p:cNvPr>
          <p:cNvSpPr>
            <a:spLocks noGrp="1"/>
          </p:cNvSpPr>
          <p:nvPr>
            <p:ph type="sldNum" sz="quarter" idx="12"/>
          </p:nvPr>
        </p:nvSpPr>
        <p:spPr/>
        <p:txBody>
          <a:bodyPr/>
          <a:lstStyle/>
          <a:p>
            <a:fld id="{09CEE7E2-BFB3-4B07-A6AF-8D2EB20C2E76}" type="slidenum">
              <a:rPr lang="en-GB" smtClean="0"/>
              <a:t>‹#›</a:t>
            </a:fld>
            <a:endParaRPr lang="en-GB"/>
          </a:p>
        </p:txBody>
      </p:sp>
    </p:spTree>
    <p:extLst>
      <p:ext uri="{BB962C8B-B14F-4D97-AF65-F5344CB8AC3E}">
        <p14:creationId xmlns:p14="http://schemas.microsoft.com/office/powerpoint/2010/main" val="2529521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60587-9232-30E9-DA47-29BF3F47EB5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8C2D307-4FB4-05B8-7A94-DFB9108920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3E3938-1E42-28E8-2118-43238B483252}"/>
              </a:ext>
            </a:extLst>
          </p:cNvPr>
          <p:cNvSpPr>
            <a:spLocks noGrp="1"/>
          </p:cNvSpPr>
          <p:nvPr>
            <p:ph type="dt" sz="half" idx="10"/>
          </p:nvPr>
        </p:nvSpPr>
        <p:spPr/>
        <p:txBody>
          <a:bodyPr/>
          <a:lstStyle/>
          <a:p>
            <a:fld id="{2D0070F0-36F7-42F8-9E03-D4397ECD9EC8}" type="datetimeFigureOut">
              <a:rPr lang="en-GB" smtClean="0"/>
              <a:t>10/06/2025</a:t>
            </a:fld>
            <a:endParaRPr lang="en-GB"/>
          </a:p>
        </p:txBody>
      </p:sp>
      <p:sp>
        <p:nvSpPr>
          <p:cNvPr id="5" name="Footer Placeholder 4">
            <a:extLst>
              <a:ext uri="{FF2B5EF4-FFF2-40B4-BE49-F238E27FC236}">
                <a16:creationId xmlns:a16="http://schemas.microsoft.com/office/drawing/2014/main" id="{902D1A8C-C9FD-42A5-AD90-8851F355F8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32C7FF-65DA-D1FE-7B41-0D200C8ECE4D}"/>
              </a:ext>
            </a:extLst>
          </p:cNvPr>
          <p:cNvSpPr>
            <a:spLocks noGrp="1"/>
          </p:cNvSpPr>
          <p:nvPr>
            <p:ph type="sldNum" sz="quarter" idx="12"/>
          </p:nvPr>
        </p:nvSpPr>
        <p:spPr/>
        <p:txBody>
          <a:bodyPr/>
          <a:lstStyle/>
          <a:p>
            <a:fld id="{09CEE7E2-BFB3-4B07-A6AF-8D2EB20C2E76}" type="slidenum">
              <a:rPr lang="en-GB" smtClean="0"/>
              <a:t>‹#›</a:t>
            </a:fld>
            <a:endParaRPr lang="en-GB"/>
          </a:p>
        </p:txBody>
      </p:sp>
    </p:spTree>
    <p:extLst>
      <p:ext uri="{BB962C8B-B14F-4D97-AF65-F5344CB8AC3E}">
        <p14:creationId xmlns:p14="http://schemas.microsoft.com/office/powerpoint/2010/main" val="2501346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5617D6-D53B-E148-A3C3-E0814356581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4666A04-DD9E-AED1-6555-0B121751074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9A5C7A-87E1-C698-43E0-1460A706B816}"/>
              </a:ext>
            </a:extLst>
          </p:cNvPr>
          <p:cNvSpPr>
            <a:spLocks noGrp="1"/>
          </p:cNvSpPr>
          <p:nvPr>
            <p:ph type="dt" sz="half" idx="10"/>
          </p:nvPr>
        </p:nvSpPr>
        <p:spPr/>
        <p:txBody>
          <a:bodyPr/>
          <a:lstStyle/>
          <a:p>
            <a:fld id="{2D0070F0-36F7-42F8-9E03-D4397ECD9EC8}" type="datetimeFigureOut">
              <a:rPr lang="en-GB" smtClean="0"/>
              <a:t>10/06/2025</a:t>
            </a:fld>
            <a:endParaRPr lang="en-GB"/>
          </a:p>
        </p:txBody>
      </p:sp>
      <p:sp>
        <p:nvSpPr>
          <p:cNvPr id="5" name="Footer Placeholder 4">
            <a:extLst>
              <a:ext uri="{FF2B5EF4-FFF2-40B4-BE49-F238E27FC236}">
                <a16:creationId xmlns:a16="http://schemas.microsoft.com/office/drawing/2014/main" id="{2899F47E-4559-C045-BAD9-CAF2F0E293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9CFDE08-1A64-AAE9-1FA0-4D259E5F75C2}"/>
              </a:ext>
            </a:extLst>
          </p:cNvPr>
          <p:cNvSpPr>
            <a:spLocks noGrp="1"/>
          </p:cNvSpPr>
          <p:nvPr>
            <p:ph type="sldNum" sz="quarter" idx="12"/>
          </p:nvPr>
        </p:nvSpPr>
        <p:spPr/>
        <p:txBody>
          <a:bodyPr/>
          <a:lstStyle/>
          <a:p>
            <a:fld id="{09CEE7E2-BFB3-4B07-A6AF-8D2EB20C2E76}" type="slidenum">
              <a:rPr lang="en-GB" smtClean="0"/>
              <a:t>‹#›</a:t>
            </a:fld>
            <a:endParaRPr lang="en-GB"/>
          </a:p>
        </p:txBody>
      </p:sp>
    </p:spTree>
    <p:extLst>
      <p:ext uri="{BB962C8B-B14F-4D97-AF65-F5344CB8AC3E}">
        <p14:creationId xmlns:p14="http://schemas.microsoft.com/office/powerpoint/2010/main" val="3908037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DDF6A4-0C64-72B2-7779-295CD2E439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72DC029-7188-8A1E-C428-D5F54544AE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AA71C7A-391A-FBCB-EA4F-1A76A89BA1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0070F0-36F7-42F8-9E03-D4397ECD9EC8}" type="datetimeFigureOut">
              <a:rPr lang="en-GB" smtClean="0"/>
              <a:t>10/06/2025</a:t>
            </a:fld>
            <a:endParaRPr lang="en-GB"/>
          </a:p>
        </p:txBody>
      </p:sp>
      <p:sp>
        <p:nvSpPr>
          <p:cNvPr id="5" name="Footer Placeholder 4">
            <a:extLst>
              <a:ext uri="{FF2B5EF4-FFF2-40B4-BE49-F238E27FC236}">
                <a16:creationId xmlns:a16="http://schemas.microsoft.com/office/drawing/2014/main" id="{01D2A9CB-AC1D-5F98-9B56-6C4EC2977B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14AA37D-1CCE-5CB8-F325-1EADD59E18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EE7E2-BFB3-4B07-A6AF-8D2EB20C2E76}" type="slidenum">
              <a:rPr lang="en-GB" smtClean="0"/>
              <a:t>‹#›</a:t>
            </a:fld>
            <a:endParaRPr lang="en-GB"/>
          </a:p>
        </p:txBody>
      </p:sp>
    </p:spTree>
    <p:extLst>
      <p:ext uri="{BB962C8B-B14F-4D97-AF65-F5344CB8AC3E}">
        <p14:creationId xmlns:p14="http://schemas.microsoft.com/office/powerpoint/2010/main" val="221575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377E2-65AE-4870-91E0-F10BB43EE2DF}"/>
              </a:ext>
            </a:extLst>
          </p:cNvPr>
          <p:cNvSpPr>
            <a:spLocks noGrp="1"/>
          </p:cNvSpPr>
          <p:nvPr>
            <p:ph type="title"/>
          </p:nvPr>
        </p:nvSpPr>
        <p:spPr>
          <a:xfrm>
            <a:off x="489932" y="-325572"/>
            <a:ext cx="10515600" cy="1325563"/>
          </a:xfrm>
        </p:spPr>
        <p:txBody>
          <a:bodyPr>
            <a:normAutofit/>
          </a:bodyPr>
          <a:lstStyle/>
          <a:p>
            <a:r>
              <a:rPr lang="en-GB" sz="3600" dirty="0"/>
              <a:t>A Summary of National &amp; Regional School Food Support</a:t>
            </a:r>
          </a:p>
        </p:txBody>
      </p:sp>
      <p:graphicFrame>
        <p:nvGraphicFramePr>
          <p:cNvPr id="5" name="Diagram 4">
            <a:extLst>
              <a:ext uri="{FF2B5EF4-FFF2-40B4-BE49-F238E27FC236}">
                <a16:creationId xmlns:a16="http://schemas.microsoft.com/office/drawing/2014/main" id="{C9EA61CC-D172-4974-9724-A9C366F2D4A3}"/>
              </a:ext>
            </a:extLst>
          </p:cNvPr>
          <p:cNvGraphicFramePr/>
          <p:nvPr>
            <p:extLst>
              <p:ext uri="{D42A27DB-BD31-4B8C-83A1-F6EECF244321}">
                <p14:modId xmlns:p14="http://schemas.microsoft.com/office/powerpoint/2010/main" val="2647306659"/>
              </p:ext>
            </p:extLst>
          </p:nvPr>
        </p:nvGraphicFramePr>
        <p:xfrm>
          <a:off x="443710" y="722490"/>
          <a:ext cx="10306050" cy="60424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FE0F0DED-F23E-8185-DF49-EDBCB32CE7D2}"/>
              </a:ext>
            </a:extLst>
          </p:cNvPr>
          <p:cNvSpPr txBox="1"/>
          <p:nvPr/>
        </p:nvSpPr>
        <p:spPr>
          <a:xfrm>
            <a:off x="11179721" y="1154395"/>
            <a:ext cx="962973" cy="4801314"/>
          </a:xfrm>
          <a:prstGeom prst="rect">
            <a:avLst/>
          </a:prstGeom>
          <a:noFill/>
          <a:ln>
            <a:noFill/>
          </a:ln>
        </p:spPr>
        <p:txBody>
          <a:bodyPr wrap="square" rtlCol="0">
            <a:spAutoFit/>
          </a:bodyPr>
          <a:lstStyle/>
          <a:p>
            <a:r>
              <a:rPr lang="en-GB" sz="1600" b="1" u="sng" dirty="0"/>
              <a:t>Key</a:t>
            </a:r>
          </a:p>
          <a:p>
            <a:endParaRPr lang="en-GB" sz="1100" b="1" dirty="0"/>
          </a:p>
          <a:p>
            <a:r>
              <a:rPr lang="en-GB" sz="1100" b="1" dirty="0"/>
              <a:t>National Guidance</a:t>
            </a:r>
          </a:p>
          <a:p>
            <a:endParaRPr lang="en-GB" sz="1100" b="1" dirty="0"/>
          </a:p>
          <a:p>
            <a:r>
              <a:rPr lang="en-GB" sz="1100" b="1" dirty="0"/>
              <a:t>Funding</a:t>
            </a:r>
          </a:p>
          <a:p>
            <a:endParaRPr lang="en-GB" sz="1100" b="1" dirty="0"/>
          </a:p>
          <a:p>
            <a:r>
              <a:rPr lang="en-GB" sz="1100" b="1" dirty="0"/>
              <a:t>Improving standards</a:t>
            </a:r>
          </a:p>
          <a:p>
            <a:endParaRPr lang="en-GB" sz="1100" b="1" dirty="0"/>
          </a:p>
          <a:p>
            <a:r>
              <a:rPr lang="en-GB" sz="1100" b="1" dirty="0"/>
              <a:t>Food Supply</a:t>
            </a:r>
          </a:p>
          <a:p>
            <a:endParaRPr lang="en-GB" sz="1100" b="1" dirty="0"/>
          </a:p>
          <a:p>
            <a:r>
              <a:rPr lang="en-GB" sz="1100" b="1" dirty="0"/>
              <a:t>School Food &amp; the environment</a:t>
            </a:r>
          </a:p>
          <a:p>
            <a:endParaRPr lang="en-GB" sz="1100" b="1" dirty="0"/>
          </a:p>
          <a:p>
            <a:r>
              <a:rPr lang="en-GB" sz="1100" b="1" dirty="0"/>
              <a:t>Food and Nutrition Education</a:t>
            </a:r>
          </a:p>
          <a:p>
            <a:endParaRPr lang="en-GB" sz="1100" b="1" dirty="0"/>
          </a:p>
          <a:p>
            <a:endParaRPr lang="en-GB" sz="1100" b="1" dirty="0"/>
          </a:p>
          <a:p>
            <a:endParaRPr lang="en-GB" sz="1100" b="1" dirty="0"/>
          </a:p>
          <a:p>
            <a:endParaRPr lang="en-GB" sz="1200" b="1" dirty="0"/>
          </a:p>
          <a:p>
            <a:endParaRPr lang="en-GB" dirty="0"/>
          </a:p>
          <a:p>
            <a:endParaRPr lang="en-GB" dirty="0"/>
          </a:p>
        </p:txBody>
      </p:sp>
      <p:sp>
        <p:nvSpPr>
          <p:cNvPr id="4" name="Minus Sign 3">
            <a:extLst>
              <a:ext uri="{FF2B5EF4-FFF2-40B4-BE49-F238E27FC236}">
                <a16:creationId xmlns:a16="http://schemas.microsoft.com/office/drawing/2014/main" id="{8D476825-B7E4-8817-7621-50389084CC0B}"/>
              </a:ext>
            </a:extLst>
          </p:cNvPr>
          <p:cNvSpPr/>
          <p:nvPr/>
        </p:nvSpPr>
        <p:spPr>
          <a:xfrm>
            <a:off x="10749759" y="1549603"/>
            <a:ext cx="465433" cy="430307"/>
          </a:xfrm>
          <a:prstGeom prst="mathMinus">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Minus Sign 5">
            <a:extLst>
              <a:ext uri="{FF2B5EF4-FFF2-40B4-BE49-F238E27FC236}">
                <a16:creationId xmlns:a16="http://schemas.microsoft.com/office/drawing/2014/main" id="{73A3516C-2FFB-7A16-2393-93B388849328}"/>
              </a:ext>
            </a:extLst>
          </p:cNvPr>
          <p:cNvSpPr/>
          <p:nvPr/>
        </p:nvSpPr>
        <p:spPr>
          <a:xfrm>
            <a:off x="10761288" y="1965320"/>
            <a:ext cx="465433" cy="430307"/>
          </a:xfrm>
          <a:prstGeom prst="mathMinus">
            <a:avLst/>
          </a:prstGeom>
          <a:solidFill>
            <a:srgbClr val="CC99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Minus Sign 6">
            <a:extLst>
              <a:ext uri="{FF2B5EF4-FFF2-40B4-BE49-F238E27FC236}">
                <a16:creationId xmlns:a16="http://schemas.microsoft.com/office/drawing/2014/main" id="{8721FEA3-2AD8-7AC5-6020-3FE4A44CE032}"/>
              </a:ext>
            </a:extLst>
          </p:cNvPr>
          <p:cNvSpPr/>
          <p:nvPr/>
        </p:nvSpPr>
        <p:spPr>
          <a:xfrm>
            <a:off x="10772816" y="2345938"/>
            <a:ext cx="465433" cy="430307"/>
          </a:xfrm>
          <a:prstGeom prst="mathMinus">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Minus Sign 7">
            <a:extLst>
              <a:ext uri="{FF2B5EF4-FFF2-40B4-BE49-F238E27FC236}">
                <a16:creationId xmlns:a16="http://schemas.microsoft.com/office/drawing/2014/main" id="{AE933697-4BF0-9303-2FEC-E91EE4006BFC}"/>
              </a:ext>
            </a:extLst>
          </p:cNvPr>
          <p:cNvSpPr/>
          <p:nvPr/>
        </p:nvSpPr>
        <p:spPr>
          <a:xfrm>
            <a:off x="10761288" y="2825934"/>
            <a:ext cx="465433" cy="430307"/>
          </a:xfrm>
          <a:prstGeom prst="mathMinus">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Minus Sign 8">
            <a:extLst>
              <a:ext uri="{FF2B5EF4-FFF2-40B4-BE49-F238E27FC236}">
                <a16:creationId xmlns:a16="http://schemas.microsoft.com/office/drawing/2014/main" id="{AB195784-2BE4-DF38-D345-C864934AF1BC}"/>
              </a:ext>
            </a:extLst>
          </p:cNvPr>
          <p:cNvSpPr/>
          <p:nvPr/>
        </p:nvSpPr>
        <p:spPr>
          <a:xfrm>
            <a:off x="10761288" y="3142273"/>
            <a:ext cx="465433" cy="430307"/>
          </a:xfrm>
          <a:prstGeom prst="mathMinus">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Minus Sign 9">
            <a:extLst>
              <a:ext uri="{FF2B5EF4-FFF2-40B4-BE49-F238E27FC236}">
                <a16:creationId xmlns:a16="http://schemas.microsoft.com/office/drawing/2014/main" id="{98ECC5F2-F8EB-1758-9E12-1EC53FBA60FD}"/>
              </a:ext>
            </a:extLst>
          </p:cNvPr>
          <p:cNvSpPr/>
          <p:nvPr/>
        </p:nvSpPr>
        <p:spPr>
          <a:xfrm>
            <a:off x="10749759" y="3803482"/>
            <a:ext cx="465433" cy="430307"/>
          </a:xfrm>
          <a:prstGeom prst="mathMinus">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927629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ccdf8477-5183-4317-8e8b-f69ff0053fb7}" enabled="1" method="Standard" siteId="{1ba468b9-1414-4675-be4f-53c478ad47bb}" removed="0"/>
</clbl:labelList>
</file>

<file path=docProps/app.xml><?xml version="1.0" encoding="utf-8"?>
<Properties xmlns="http://schemas.openxmlformats.org/officeDocument/2006/extended-properties" xmlns:vt="http://schemas.openxmlformats.org/officeDocument/2006/docPropsVTypes">
  <TotalTime>434</TotalTime>
  <Words>382</Words>
  <Application>Microsoft Office PowerPoint</Application>
  <PresentationFormat>Widescreen</PresentationFormat>
  <Paragraphs>69</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Lato</vt:lpstr>
      <vt:lpstr>Montserrat</vt:lpstr>
      <vt:lpstr>Office Theme</vt:lpstr>
      <vt:lpstr>A Summary of National &amp; Regional School Food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SFS support landscape summary-current</dc:title>
  <dc:creator>Leon, Michelle</dc:creator>
  <cp:lastModifiedBy>Leon, Michelle (LBB)</cp:lastModifiedBy>
  <cp:revision>7</cp:revision>
  <dcterms:created xsi:type="dcterms:W3CDTF">2022-08-19T11:08:02Z</dcterms:created>
  <dcterms:modified xsi:type="dcterms:W3CDTF">2025-06-10T13:19:38Z</dcterms:modified>
</cp:coreProperties>
</file>