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31"/>
  </p:notesMasterIdLst>
  <p:sldIdLst>
    <p:sldId id="274" r:id="rId5"/>
    <p:sldId id="260" r:id="rId6"/>
    <p:sldId id="261" r:id="rId7"/>
    <p:sldId id="262" r:id="rId8"/>
    <p:sldId id="282" r:id="rId9"/>
    <p:sldId id="275" r:id="rId10"/>
    <p:sldId id="276" r:id="rId11"/>
    <p:sldId id="268" r:id="rId12"/>
    <p:sldId id="277" r:id="rId13"/>
    <p:sldId id="284" r:id="rId14"/>
    <p:sldId id="285" r:id="rId15"/>
    <p:sldId id="293" r:id="rId16"/>
    <p:sldId id="286" r:id="rId17"/>
    <p:sldId id="288" r:id="rId18"/>
    <p:sldId id="289" r:id="rId19"/>
    <p:sldId id="291" r:id="rId20"/>
    <p:sldId id="290" r:id="rId21"/>
    <p:sldId id="292" r:id="rId22"/>
    <p:sldId id="269" r:id="rId23"/>
    <p:sldId id="278" r:id="rId24"/>
    <p:sldId id="271" r:id="rId25"/>
    <p:sldId id="280" r:id="rId26"/>
    <p:sldId id="279" r:id="rId27"/>
    <p:sldId id="281" r:id="rId28"/>
    <p:sldId id="264" r:id="rId29"/>
    <p:sldId id="257" r:id="rId30"/>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2E1"/>
    <a:srgbClr val="D2FCF4"/>
    <a:srgbClr val="DEF8F9"/>
    <a:srgbClr val="EBDFF8"/>
    <a:srgbClr val="FBE3FC"/>
    <a:srgbClr val="F9F8D9"/>
    <a:srgbClr val="1B131E"/>
    <a:srgbClr val="F5F3EB"/>
    <a:srgbClr val="D4D4D4"/>
    <a:srgbClr val="411D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113" autoAdjust="0"/>
    <p:restoredTop sz="71090"/>
  </p:normalViewPr>
  <p:slideViewPr>
    <p:cSldViewPr snapToGrid="0" showGuides="1">
      <p:cViewPr varScale="1">
        <p:scale>
          <a:sx n="59" d="100"/>
          <a:sy n="59" d="100"/>
        </p:scale>
        <p:origin x="528" y="72"/>
      </p:cViewPr>
      <p:guideLst>
        <p:guide orient="horz" pos="2448"/>
        <p:guide pos="43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89424-DBAB-9F45-B52B-FAC7CB79E4CA}"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2DECB-D515-F848-A1E4-5FBE84CF7BD7}" type="slidenum">
              <a:rPr lang="en-US" smtClean="0"/>
              <a:t>‹#›</a:t>
            </a:fld>
            <a:endParaRPr lang="en-US"/>
          </a:p>
        </p:txBody>
      </p:sp>
    </p:spTree>
    <p:extLst>
      <p:ext uri="{BB962C8B-B14F-4D97-AF65-F5344CB8AC3E}">
        <p14:creationId xmlns:p14="http://schemas.microsoft.com/office/powerpoint/2010/main" val="399885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2</a:t>
            </a:fld>
            <a:endParaRPr lang="en-US"/>
          </a:p>
        </p:txBody>
      </p:sp>
    </p:spTree>
    <p:extLst>
      <p:ext uri="{BB962C8B-B14F-4D97-AF65-F5344CB8AC3E}">
        <p14:creationId xmlns:p14="http://schemas.microsoft.com/office/powerpoint/2010/main" val="127753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learning.nspcc.org.uk</a:t>
            </a:r>
            <a:r>
              <a:rPr lang="en-US" dirty="0"/>
              <a:t>/child-abuse-and-neglect/peer-on-peer-sexual-abuse – see NSPCC guidance </a:t>
            </a:r>
          </a:p>
          <a:p>
            <a:r>
              <a:rPr lang="en-US" dirty="0"/>
              <a:t>Peer-on-peer sexual abuse is sexual abuse that happens between children of a similar age or stage of development. It can happen between any number of children, and can affect any age group (Department for Education (DfE), 2018).</a:t>
            </a:r>
          </a:p>
          <a:p>
            <a:r>
              <a:rPr lang="en-US" dirty="0"/>
              <a:t>Children can experience peer-on-peer sexual abuse in a wide range of settings, including: at school, at home or in someone else's home in public spaces, online</a:t>
            </a:r>
          </a:p>
          <a:p>
            <a:r>
              <a:rPr lang="en-US" dirty="0"/>
              <a:t>It can take place in spaces which are supervised or unsupervised. Within a school context, for example, peer-on-peer sexual abuse might take place in spaces such as toilets, the playground, corridors and when children are walking home (Contextual Safeguarding Network, 2020).</a:t>
            </a:r>
          </a:p>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14</a:t>
            </a:fld>
            <a:endParaRPr lang="en-US"/>
          </a:p>
        </p:txBody>
      </p:sp>
    </p:spTree>
    <p:extLst>
      <p:ext uri="{BB962C8B-B14F-4D97-AF65-F5344CB8AC3E}">
        <p14:creationId xmlns:p14="http://schemas.microsoft.com/office/powerpoint/2010/main" val="1535565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first three harmful </a:t>
            </a:r>
            <a:r>
              <a:rPr lang="en-US" dirty="0" err="1"/>
              <a:t>behaviours</a:t>
            </a:r>
            <a:r>
              <a:rPr lang="en-US" dirty="0"/>
              <a:t> in the chart were up to twice or 2.5 more times likely to affect girls. </a:t>
            </a:r>
          </a:p>
          <a:p>
            <a:endParaRPr lang="en-US" dirty="0"/>
          </a:p>
          <a:p>
            <a:r>
              <a:rPr lang="en-US" dirty="0"/>
              <a:t>The </a:t>
            </a:r>
            <a:r>
              <a:rPr lang="en-US" dirty="0" err="1"/>
              <a:t>Ofsted</a:t>
            </a:r>
            <a:r>
              <a:rPr lang="en-US" dirty="0"/>
              <a:t> Rapid Review conducted interviews with over 900 children and young people and staff in 32 schools and colleges in England. It said that sexual harassment has become "</a:t>
            </a:r>
            <a:r>
              <a:rPr lang="en-US" dirty="0" err="1"/>
              <a:t>normalised</a:t>
            </a:r>
            <a:r>
              <a:rPr lang="en-US" dirty="0"/>
              <a:t>" among school-age children, with nine in 10 girls having experienced sexist name-calling or were sent explicit photos or videos. It also said that more than two-thirds of girls said they endured unwanted touching "a lot" or "sometimes", while eight in 10 said they had been put under pressure to share sexual images of themselves. The report said that students often do not see the point of reporting abuse and many teachers underestimate the scale of these problems. </a:t>
            </a:r>
          </a:p>
          <a:p>
            <a:endParaRPr lang="en-US" dirty="0"/>
          </a:p>
          <a:p>
            <a:r>
              <a:rPr lang="en-US" dirty="0"/>
              <a:t>The report said that sexual abuse and harassment among young people in schools had become </a:t>
            </a:r>
            <a:r>
              <a:rPr lang="en-US" dirty="0" err="1"/>
              <a:t>normalised</a:t>
            </a:r>
            <a:r>
              <a:rPr lang="en-US" dirty="0"/>
              <a:t>. Girls were much more likely to be the victims of abusive </a:t>
            </a:r>
            <a:r>
              <a:rPr lang="en-US" dirty="0" err="1"/>
              <a:t>behaviours</a:t>
            </a:r>
            <a:r>
              <a:rPr lang="en-US" dirty="0"/>
              <a:t>. </a:t>
            </a:r>
          </a:p>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15</a:t>
            </a:fld>
            <a:endParaRPr lang="en-US"/>
          </a:p>
        </p:txBody>
      </p:sp>
    </p:spTree>
    <p:extLst>
      <p:ext uri="{BB962C8B-B14F-4D97-AF65-F5344CB8AC3E}">
        <p14:creationId xmlns:p14="http://schemas.microsoft.com/office/powerpoint/2010/main" val="1504015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impact of this could be on young people?</a:t>
            </a:r>
          </a:p>
          <a:p>
            <a:r>
              <a:rPr lang="en-US" dirty="0"/>
              <a:t>What ways can we challenge and educate? </a:t>
            </a:r>
          </a:p>
          <a:p>
            <a:r>
              <a:rPr lang="en-US" dirty="0"/>
              <a:t>The person who has broken consent, how can they be supported/educated – they are also a child (if peer on peer) and will need support. </a:t>
            </a:r>
          </a:p>
          <a:p>
            <a:endParaRPr lang="en-US" dirty="0"/>
          </a:p>
          <a:p>
            <a:r>
              <a:rPr lang="en-US" dirty="0" err="1"/>
              <a:t>Oftsed</a:t>
            </a:r>
            <a:r>
              <a:rPr lang="en-US" dirty="0"/>
              <a:t> (June 2021)</a:t>
            </a:r>
          </a:p>
          <a:p>
            <a:r>
              <a:rPr lang="en-US" dirty="0"/>
              <a:t>In terms of </a:t>
            </a:r>
            <a:r>
              <a:rPr lang="en-US" dirty="0" err="1"/>
              <a:t>sexualised</a:t>
            </a:r>
            <a:r>
              <a:rPr lang="en-US" dirty="0"/>
              <a:t> language, children and young people told us that ‘slag’ and ‘slut’ were commonplace and that homophobic language was also used in school</a:t>
            </a:r>
          </a:p>
          <a:p>
            <a:r>
              <a:rPr lang="en-US" dirty="0"/>
              <a:t>‘body shaming’ and ‘slut shaming’ common in schools </a:t>
            </a:r>
          </a:p>
          <a:p>
            <a:r>
              <a:rPr lang="en-US" dirty="0"/>
              <a:t>Children and young people reported boys giving girls marks out of 10 based on their physical appearance while they were travelling to and from school together.</a:t>
            </a:r>
          </a:p>
          <a:p>
            <a:r>
              <a:rPr lang="en-US" dirty="0"/>
              <a:t>Many felt that staff either were not aware of this language, dismissed it as ‘banter’ or simply were not prepared to tackle it</a:t>
            </a:r>
          </a:p>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16</a:t>
            </a:fld>
            <a:endParaRPr lang="en-US"/>
          </a:p>
        </p:txBody>
      </p:sp>
    </p:spTree>
    <p:extLst>
      <p:ext uri="{BB962C8B-B14F-4D97-AF65-F5344CB8AC3E}">
        <p14:creationId xmlns:p14="http://schemas.microsoft.com/office/powerpoint/2010/main" val="148182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17</a:t>
            </a:fld>
            <a:endParaRPr lang="en-US"/>
          </a:p>
        </p:txBody>
      </p:sp>
    </p:spTree>
    <p:extLst>
      <p:ext uri="{BB962C8B-B14F-4D97-AF65-F5344CB8AC3E}">
        <p14:creationId xmlns:p14="http://schemas.microsoft.com/office/powerpoint/2010/main" val="251238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questions that start with “Why…” or which use directives (“Explain to me…”) or which demand a chronological account (And then want happened next?”). These kinds of questions can create a stress response in a </a:t>
            </a:r>
            <a:r>
              <a:rPr lang="en-US" dirty="0" err="1"/>
              <a:t>traumatised</a:t>
            </a:r>
            <a:r>
              <a:rPr lang="en-US" dirty="0"/>
              <a:t> person. </a:t>
            </a:r>
          </a:p>
          <a:p>
            <a:endParaRPr lang="en-US" dirty="0"/>
          </a:p>
          <a:p>
            <a:r>
              <a:rPr lang="en-US" dirty="0"/>
              <a:t>Open ended questions and requests support people who have been </a:t>
            </a:r>
            <a:r>
              <a:rPr lang="en-US" dirty="0" err="1"/>
              <a:t>traumatised</a:t>
            </a:r>
            <a:r>
              <a:rPr lang="en-US" dirty="0"/>
              <a:t> to retrieve information and offer them more control over their account. </a:t>
            </a:r>
          </a:p>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18</a:t>
            </a:fld>
            <a:endParaRPr lang="en-US"/>
          </a:p>
        </p:txBody>
      </p:sp>
    </p:spTree>
    <p:extLst>
      <p:ext uri="{BB962C8B-B14F-4D97-AF65-F5344CB8AC3E}">
        <p14:creationId xmlns:p14="http://schemas.microsoft.com/office/powerpoint/2010/main" val="330742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Barnet Adult Targeted Community HIV prevention service works to raise awareness of HIV and encourage residents aged 18+ to get tested, helping to reduce the rate of late diagnosis.</a:t>
            </a:r>
            <a:endParaRPr lang="en-US" dirty="0"/>
          </a:p>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22</a:t>
            </a:fld>
            <a:endParaRPr lang="en-US"/>
          </a:p>
        </p:txBody>
      </p:sp>
    </p:spTree>
    <p:extLst>
      <p:ext uri="{BB962C8B-B14F-4D97-AF65-F5344CB8AC3E}">
        <p14:creationId xmlns:p14="http://schemas.microsoft.com/office/powerpoint/2010/main" val="387917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4</a:t>
            </a:fld>
            <a:endParaRPr lang="en-US"/>
          </a:p>
        </p:txBody>
      </p:sp>
    </p:spTree>
    <p:extLst>
      <p:ext uri="{BB962C8B-B14F-4D97-AF65-F5344CB8AC3E}">
        <p14:creationId xmlns:p14="http://schemas.microsoft.com/office/powerpoint/2010/main" val="45478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&amp; responding to sexual harassment - That there are a range of strategies for identifying and managing sexual pressure, including understanding peer pressure, resisting pressure and not </a:t>
            </a:r>
            <a:r>
              <a:rPr lang="en-US" dirty="0" err="1"/>
              <a:t>pressurising</a:t>
            </a:r>
            <a:r>
              <a:rPr lang="en-US" dirty="0"/>
              <a:t> others </a:t>
            </a:r>
          </a:p>
          <a:p>
            <a:r>
              <a:rPr lang="en-US" dirty="0"/>
              <a:t>Practical steps they can take in a range of different contexts to improve or support respectful relationships</a:t>
            </a:r>
          </a:p>
          <a:p>
            <a:r>
              <a:rPr lang="en-US" dirty="0"/>
              <a:t>How to get further advice, including how and where to access confidential sexual and reproductive health advice and treatment </a:t>
            </a:r>
          </a:p>
          <a:p>
            <a:r>
              <a:rPr lang="en-US" dirty="0"/>
              <a:t>What constitutes sexual harassment and sexual violence and why these are always unacceptable </a:t>
            </a:r>
          </a:p>
          <a:p>
            <a:pPr marL="171450" indent="-171450">
              <a:buFontTx/>
              <a:buChar char="-"/>
            </a:pPr>
            <a:endParaRPr lang="en-US" dirty="0"/>
          </a:p>
          <a:p>
            <a:pPr marL="171450" indent="-171450">
              <a:buFontTx/>
              <a:buChar char="-"/>
            </a:pPr>
            <a:r>
              <a:rPr lang="en-US" dirty="0"/>
              <a:t>healthy/harmful </a:t>
            </a:r>
            <a:r>
              <a:rPr lang="en-US" dirty="0" err="1"/>
              <a:t>behaviours</a:t>
            </a:r>
            <a:r>
              <a:rPr lang="en-US" dirty="0"/>
              <a:t> in a relationship</a:t>
            </a:r>
          </a:p>
          <a:p>
            <a:r>
              <a:rPr lang="en-US" dirty="0"/>
              <a:t>•Identify the qualities of healthy relationships and the skills needed to support them</a:t>
            </a:r>
          </a:p>
          <a:p>
            <a:r>
              <a:rPr lang="en-US" dirty="0"/>
              <a:t>•Describe different types of abuse and the possible effects on the survivors of abuse</a:t>
            </a:r>
          </a:p>
          <a:p>
            <a:r>
              <a:rPr lang="en-US" dirty="0"/>
              <a:t>•Identify harmful sexual </a:t>
            </a:r>
            <a:r>
              <a:rPr lang="en-US" dirty="0" err="1"/>
              <a:t>behaviours</a:t>
            </a:r>
            <a:r>
              <a:rPr lang="en-US" dirty="0"/>
              <a:t>, including sexual harassment </a:t>
            </a:r>
          </a:p>
          <a:p>
            <a:r>
              <a:rPr lang="en-US" dirty="0"/>
              <a:t>•</a:t>
            </a:r>
            <a:r>
              <a:rPr lang="en-US" dirty="0" err="1"/>
              <a:t>Recognise</a:t>
            </a:r>
            <a:r>
              <a:rPr lang="en-US" dirty="0"/>
              <a:t> that abuse is always wrong, and that people of all genders can be perpetrators and victims of abuse and sexual violence</a:t>
            </a:r>
          </a:p>
          <a:p>
            <a:r>
              <a:rPr lang="en-US" dirty="0"/>
              <a:t>•Identify the range of support available for those in abusive situations and the benefits from seeking help</a:t>
            </a:r>
          </a:p>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5</a:t>
            </a:fld>
            <a:endParaRPr lang="en-US"/>
          </a:p>
        </p:txBody>
      </p:sp>
    </p:spTree>
    <p:extLst>
      <p:ext uri="{BB962C8B-B14F-4D97-AF65-F5344CB8AC3E}">
        <p14:creationId xmlns:p14="http://schemas.microsoft.com/office/powerpoint/2010/main" val="120733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400" b="0" i="0" dirty="0">
                <a:solidFill>
                  <a:srgbClr val="1B131E"/>
                </a:solidFill>
                <a:effectLst/>
                <a:latin typeface="Lexend"/>
              </a:rPr>
              <a:t>Brook’s targeted support is educational rather than therapeutic. It is based on a supported self-help approach that supports children and young people to communicate effectively with others about their experience of relationships and sex. </a:t>
            </a:r>
          </a:p>
          <a:p>
            <a:pPr algn="l"/>
            <a:r>
              <a:rPr lang="en-GB" sz="2400" b="0" i="0" dirty="0">
                <a:solidFill>
                  <a:srgbClr val="1B131E"/>
                </a:solidFill>
                <a:effectLst/>
                <a:latin typeface="Lexend"/>
              </a:rPr>
              <a:t>The sessions are designed to teach young people personally directed behaviour change skills and include the opportunity to practise the skills they have learned with the support of a Brook Specialist. It takes a toolkit approach to the range of resources available, allowing our specialist to create a bespoke programme for each individual young person. </a:t>
            </a:r>
          </a:p>
          <a:p>
            <a:pPr algn="l"/>
            <a:r>
              <a:rPr lang="en-GB" sz="2400" b="1" i="0" dirty="0">
                <a:solidFill>
                  <a:srgbClr val="31BDBF"/>
                </a:solidFill>
                <a:effectLst/>
                <a:latin typeface="Lexend"/>
              </a:rPr>
              <a:t>Our 1-1 targeted support is aimed at young people aged 11+ who choose to take part – voluntary engagement is key to the programme.</a:t>
            </a:r>
            <a:br>
              <a:rPr lang="en-GB" sz="2400" b="0" i="0" dirty="0">
                <a:solidFill>
                  <a:srgbClr val="31BDBF"/>
                </a:solidFill>
                <a:effectLst/>
                <a:latin typeface="Lexend"/>
              </a:rPr>
            </a:br>
            <a:endParaRPr lang="en-GB" sz="2400" b="0" i="0" dirty="0">
              <a:solidFill>
                <a:srgbClr val="31BDBF"/>
              </a:solidFill>
              <a:effectLst/>
              <a:latin typeface="Lexend"/>
            </a:endParaRPr>
          </a:p>
          <a:p>
            <a:pPr algn="l"/>
            <a:r>
              <a:rPr lang="en-GB" sz="2400" b="0" i="0" dirty="0">
                <a:solidFill>
                  <a:srgbClr val="1B131E"/>
                </a:solidFill>
                <a:effectLst/>
                <a:latin typeface="Lexend"/>
              </a:rPr>
              <a:t>The structure provides a consistent framework for a programme of one-to-one sessions. Support can be delivered either as part of a fixed number of sessions (minimum of 6) or as part of ongoing support for an individual young person.</a:t>
            </a:r>
          </a:p>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6</a:t>
            </a:fld>
            <a:endParaRPr lang="en-US"/>
          </a:p>
        </p:txBody>
      </p:sp>
    </p:spTree>
    <p:extLst>
      <p:ext uri="{BB962C8B-B14F-4D97-AF65-F5344CB8AC3E}">
        <p14:creationId xmlns:p14="http://schemas.microsoft.com/office/powerpoint/2010/main" val="3261077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7</a:t>
            </a:fld>
            <a:endParaRPr lang="en-US"/>
          </a:p>
        </p:txBody>
      </p:sp>
    </p:spTree>
    <p:extLst>
      <p:ext uri="{BB962C8B-B14F-4D97-AF65-F5344CB8AC3E}">
        <p14:creationId xmlns:p14="http://schemas.microsoft.com/office/powerpoint/2010/main" val="406214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a survey with 2,000 young people (14-24) was carried out by the Family Planning Association</a:t>
            </a:r>
          </a:p>
          <a:p>
            <a:r>
              <a:rPr lang="en-US" dirty="0"/>
              <a:t>Fewer than half of people surveyed (47%) think it's OK for someone to withdraw consent if they are already naked</a:t>
            </a:r>
          </a:p>
          <a:p>
            <a:endParaRPr lang="en-US" dirty="0"/>
          </a:p>
          <a:p>
            <a:r>
              <a:rPr lang="en-US" dirty="0"/>
              <a:t>9% of people don’t think it is OK to withdraw consent under any of the following circumstances:</a:t>
            </a:r>
            <a:br>
              <a:rPr lang="en-US" dirty="0"/>
            </a:br>
            <a:r>
              <a:rPr lang="en-US" dirty="0"/>
              <a:t>- They have been bought dinner</a:t>
            </a:r>
            <a:br>
              <a:rPr lang="en-US" dirty="0"/>
            </a:br>
            <a:r>
              <a:rPr lang="en-US" dirty="0"/>
              <a:t>- They have been bought drinks</a:t>
            </a:r>
            <a:br>
              <a:rPr lang="en-US" dirty="0"/>
            </a:br>
            <a:r>
              <a:rPr lang="en-US" dirty="0"/>
              <a:t>- They have already kissed the other person</a:t>
            </a:r>
            <a:br>
              <a:rPr lang="en-US" dirty="0"/>
            </a:br>
            <a:r>
              <a:rPr lang="en-US" dirty="0"/>
              <a:t>- They are in a bedroom</a:t>
            </a:r>
            <a:br>
              <a:rPr lang="en-US" dirty="0"/>
            </a:br>
            <a:r>
              <a:rPr lang="en-US" dirty="0"/>
              <a:t>- They have had sex with that person before</a:t>
            </a:r>
          </a:p>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10</a:t>
            </a:fld>
            <a:endParaRPr lang="en-US"/>
          </a:p>
        </p:txBody>
      </p:sp>
    </p:spTree>
    <p:extLst>
      <p:ext uri="{BB962C8B-B14F-4D97-AF65-F5344CB8AC3E}">
        <p14:creationId xmlns:p14="http://schemas.microsoft.com/office/powerpoint/2010/main" val="147026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Starts before a young person has their first experience of sex </a:t>
            </a:r>
          </a:p>
          <a:p>
            <a:r>
              <a:rPr lang="en-US" dirty="0"/>
              <a:t>Responds to the needs of young people as they mature. </a:t>
            </a:r>
          </a:p>
          <a:p>
            <a:r>
              <a:rPr lang="en-US" dirty="0"/>
              <a:t>RSE must start in primary school and be taught in an age-appropriate manner, starting with topics such as personal safety and friendships. </a:t>
            </a:r>
          </a:p>
          <a:p>
            <a:r>
              <a:rPr lang="en-US" dirty="0"/>
              <a:t>Both primary and secondary school pupils, particularly girls, have said they need RSE to start earlier. </a:t>
            </a:r>
          </a:p>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11</a:t>
            </a:fld>
            <a:endParaRPr lang="en-US"/>
          </a:p>
        </p:txBody>
      </p:sp>
    </p:spTree>
    <p:extLst>
      <p:ext uri="{BB962C8B-B14F-4D97-AF65-F5344CB8AC3E}">
        <p14:creationId xmlns:p14="http://schemas.microsoft.com/office/powerpoint/2010/main" val="2393209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Fewer than half of people surveyed (47%) thought it would be OK for someone to withdraw consent if they were already naked.</a:t>
            </a:r>
          </a:p>
          <a:p>
            <a:endParaRPr lang="en-US" dirty="0"/>
          </a:p>
          <a:p>
            <a:r>
              <a:rPr lang="en-US" dirty="0"/>
              <a:t>And 9%  (almost 1 in ten) young people didn’t think it would be OK to withdraw consent under any of the following circumstances:</a:t>
            </a:r>
          </a:p>
          <a:p>
            <a:r>
              <a:rPr lang="en-US" dirty="0"/>
              <a:t>They have been bought dinner</a:t>
            </a:r>
          </a:p>
          <a:p>
            <a:r>
              <a:rPr lang="en-US" dirty="0"/>
              <a:t>They have been bought drinks</a:t>
            </a:r>
          </a:p>
          <a:p>
            <a:r>
              <a:rPr lang="en-US" dirty="0"/>
              <a:t>They have already kissed the other person</a:t>
            </a:r>
          </a:p>
          <a:p>
            <a:r>
              <a:rPr lang="en-US" dirty="0"/>
              <a:t>They are in a bedroom</a:t>
            </a:r>
          </a:p>
          <a:p>
            <a:r>
              <a:rPr lang="en-US" dirty="0"/>
              <a:t>They have had sex with that person before</a:t>
            </a:r>
          </a:p>
          <a:p>
            <a:endParaRPr lang="en-US" dirty="0"/>
          </a:p>
          <a:p>
            <a:r>
              <a:rPr lang="en-US" dirty="0"/>
              <a:t>Taken from FPA: https://</a:t>
            </a:r>
            <a:r>
              <a:rPr lang="en-US" dirty="0" err="1"/>
              <a:t>www.fpa.org.uk</a:t>
            </a:r>
            <a:r>
              <a:rPr lang="en-US" dirty="0"/>
              <a:t>/news/less-half-people-think-it’s-ok-withdraw-sexual-consent-if-theyre-already-naked</a:t>
            </a:r>
          </a:p>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12</a:t>
            </a:fld>
            <a:endParaRPr lang="en-US"/>
          </a:p>
        </p:txBody>
      </p:sp>
    </p:spTree>
    <p:extLst>
      <p:ext uri="{BB962C8B-B14F-4D97-AF65-F5344CB8AC3E}">
        <p14:creationId xmlns:p14="http://schemas.microsoft.com/office/powerpoint/2010/main" val="388925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Consent topics of conversation begin at primary school, exploring everyday consent, boundaries, rights and responsibilities </a:t>
            </a:r>
          </a:p>
          <a:p>
            <a:r>
              <a:rPr lang="en-US" dirty="0"/>
              <a:t>Consent – golden thread throughout the key stages; covered in healthy relationships, digital consent, explaining sexual health (contra/STIs/condom use) discussing pleasure, pornography, peer pressure (drugs, alcohol and so on), rights &amp; responsibilities. Not a standalone topic.</a:t>
            </a:r>
          </a:p>
          <a:p>
            <a:r>
              <a:rPr lang="en-US" dirty="0"/>
              <a:t>Ideas are built on and expanded</a:t>
            </a:r>
          </a:p>
          <a:p>
            <a:r>
              <a:rPr lang="en-US" dirty="0"/>
              <a:t>Always ensure a meaningful safe space is created at the beginning of any PSHE session </a:t>
            </a:r>
          </a:p>
          <a:p>
            <a:endParaRPr lang="en-US" dirty="0"/>
          </a:p>
        </p:txBody>
      </p:sp>
      <p:sp>
        <p:nvSpPr>
          <p:cNvPr id="4" name="Slide Number Placeholder 3"/>
          <p:cNvSpPr>
            <a:spLocks noGrp="1"/>
          </p:cNvSpPr>
          <p:nvPr>
            <p:ph type="sldNum" sz="quarter" idx="5"/>
          </p:nvPr>
        </p:nvSpPr>
        <p:spPr/>
        <p:txBody>
          <a:bodyPr/>
          <a:lstStyle/>
          <a:p>
            <a:fld id="{1782DECB-D515-F848-A1E4-5FBE84CF7BD7}" type="slidenum">
              <a:rPr lang="en-US" smtClean="0"/>
              <a:t>13</a:t>
            </a:fld>
            <a:endParaRPr lang="en-US"/>
          </a:p>
        </p:txBody>
      </p:sp>
    </p:spTree>
    <p:extLst>
      <p:ext uri="{BB962C8B-B14F-4D97-AF65-F5344CB8AC3E}">
        <p14:creationId xmlns:p14="http://schemas.microsoft.com/office/powerpoint/2010/main" val="9045212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36.sv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svg"/><Relationship Id="rId5" Type="http://schemas.openxmlformats.org/officeDocument/2006/relationships/image" Target="../media/image41.svg"/><Relationship Id="rId4" Type="http://schemas.openxmlformats.org/officeDocument/2006/relationships/image" Target="../media/image4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5.sv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1.xml"/><Relationship Id="rId5" Type="http://schemas.openxmlformats.org/officeDocument/2006/relationships/image" Target="../media/image41.svg"/><Relationship Id="rId4" Type="http://schemas.openxmlformats.org/officeDocument/2006/relationships/image" Target="../media/image4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5.sv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F8FE3B65-83A3-7360-CF51-ADC9DA9FB622}"/>
              </a:ext>
            </a:extLst>
          </p:cNvPr>
          <p:cNvSpPr/>
          <p:nvPr/>
        </p:nvSpPr>
        <p:spPr>
          <a:xfrm>
            <a:off x="259145" y="257537"/>
            <a:ext cx="13299311" cy="7257325"/>
          </a:xfrm>
          <a:prstGeom prst="roundRect">
            <a:avLst>
              <a:gd name="adj" fmla="val 46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0" name="Graphic 9">
            <a:extLst>
              <a:ext uri="{FF2B5EF4-FFF2-40B4-BE49-F238E27FC236}">
                <a16:creationId xmlns:a16="http://schemas.microsoft.com/office/drawing/2014/main" id="{15EC4138-ECAB-9D3F-C19E-59EE8DED02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647" y="916193"/>
            <a:ext cx="2355368" cy="525578"/>
          </a:xfrm>
          <a:prstGeom prst="rect">
            <a:avLst/>
          </a:prstGeom>
        </p:spPr>
      </p:pic>
      <p:sp>
        <p:nvSpPr>
          <p:cNvPr id="11" name="Title 10">
            <a:extLst>
              <a:ext uri="{FF2B5EF4-FFF2-40B4-BE49-F238E27FC236}">
                <a16:creationId xmlns:a16="http://schemas.microsoft.com/office/drawing/2014/main" id="{5661E3B7-187D-67E7-DCDE-F8F53B5C69C4}"/>
              </a:ext>
            </a:extLst>
          </p:cNvPr>
          <p:cNvSpPr>
            <a:spLocks noGrp="1"/>
          </p:cNvSpPr>
          <p:nvPr>
            <p:ph type="title"/>
          </p:nvPr>
        </p:nvSpPr>
        <p:spPr>
          <a:xfrm>
            <a:off x="746646" y="2368971"/>
            <a:ext cx="9382091" cy="1869111"/>
          </a:xfrm>
        </p:spPr>
        <p:txBody>
          <a:bodyPr/>
          <a:lstStyle>
            <a:lvl1pPr>
              <a:lnSpc>
                <a:spcPct val="80000"/>
              </a:lnSpc>
              <a:defRPr sz="7000">
                <a:solidFill>
                  <a:schemeClr val="bg2"/>
                </a:solidFill>
              </a:defRPr>
            </a:lvl1pPr>
          </a:lstStyle>
          <a:p>
            <a:r>
              <a:rPr lang="en-US" noProof="0" dirty="0"/>
              <a:t>Click to edit Master title style</a:t>
            </a:r>
            <a:endParaRPr lang="en-GB" noProof="0" dirty="0"/>
          </a:p>
        </p:txBody>
      </p:sp>
      <p:sp>
        <p:nvSpPr>
          <p:cNvPr id="13" name="Text Placeholder 12">
            <a:extLst>
              <a:ext uri="{FF2B5EF4-FFF2-40B4-BE49-F238E27FC236}">
                <a16:creationId xmlns:a16="http://schemas.microsoft.com/office/drawing/2014/main" id="{E9C2F39C-9E23-94B2-837A-B9EFC2238559}"/>
              </a:ext>
            </a:extLst>
          </p:cNvPr>
          <p:cNvSpPr>
            <a:spLocks noGrp="1"/>
          </p:cNvSpPr>
          <p:nvPr>
            <p:ph type="body" sz="quarter" idx="10" hasCustomPrompt="1"/>
          </p:nvPr>
        </p:nvSpPr>
        <p:spPr>
          <a:xfrm>
            <a:off x="739521" y="4268062"/>
            <a:ext cx="9389216" cy="1263308"/>
          </a:xfrm>
        </p:spPr>
        <p:txBody>
          <a:bodyPr/>
          <a:lstStyle>
            <a:lvl1pPr>
              <a:defRPr sz="3100" spc="-80" baseline="0">
                <a:solidFill>
                  <a:schemeClr val="bg2"/>
                </a:solidFill>
              </a:defRPr>
            </a:lvl1pPr>
          </a:lstStyle>
          <a:p>
            <a:pPr lvl="0"/>
            <a:r>
              <a:rPr lang="en-GB" noProof="0" dirty="0"/>
              <a:t>Presented by Brook</a:t>
            </a:r>
          </a:p>
        </p:txBody>
      </p:sp>
      <p:sp>
        <p:nvSpPr>
          <p:cNvPr id="14" name="Text Placeholder 12">
            <a:extLst>
              <a:ext uri="{FF2B5EF4-FFF2-40B4-BE49-F238E27FC236}">
                <a16:creationId xmlns:a16="http://schemas.microsoft.com/office/drawing/2014/main" id="{4A5F8B67-8612-C542-888A-CC76D1B5EE9B}"/>
              </a:ext>
            </a:extLst>
          </p:cNvPr>
          <p:cNvSpPr>
            <a:spLocks noGrp="1"/>
          </p:cNvSpPr>
          <p:nvPr>
            <p:ph type="body" sz="quarter" idx="11" hasCustomPrompt="1"/>
          </p:nvPr>
        </p:nvSpPr>
        <p:spPr>
          <a:xfrm>
            <a:off x="739521" y="6706953"/>
            <a:ext cx="5573713" cy="411478"/>
          </a:xfrm>
        </p:spPr>
        <p:txBody>
          <a:bodyPr/>
          <a:lstStyle>
            <a:lvl1pPr>
              <a:defRPr sz="1800" b="1" i="0" u="sng" spc="0">
                <a:solidFill>
                  <a:schemeClr val="bg2"/>
                </a:solidFill>
                <a:latin typeface="Century Gothic" panose="020B0502020202020204" pitchFamily="34" charset="0"/>
              </a:defRPr>
            </a:lvl1pPr>
          </a:lstStyle>
          <a:p>
            <a:pPr lvl="0"/>
            <a:r>
              <a:rPr lang="en-GB" noProof="0" dirty="0"/>
              <a:t>22 July ‘23</a:t>
            </a:r>
          </a:p>
        </p:txBody>
      </p:sp>
      <p:pic>
        <p:nvPicPr>
          <p:cNvPr id="5" name="Graphic 4">
            <a:extLst>
              <a:ext uri="{FF2B5EF4-FFF2-40B4-BE49-F238E27FC236}">
                <a16:creationId xmlns:a16="http://schemas.microsoft.com/office/drawing/2014/main" id="{0B787001-8C99-2DB9-632B-EC4C7EB5F31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863" b="58349"/>
          <a:stretch/>
        </p:blipFill>
        <p:spPr>
          <a:xfrm>
            <a:off x="8934138" y="257537"/>
            <a:ext cx="4624317" cy="2383742"/>
          </a:xfrm>
          <a:prstGeom prst="rect">
            <a:avLst/>
          </a:prstGeom>
        </p:spPr>
      </p:pic>
      <p:pic>
        <p:nvPicPr>
          <p:cNvPr id="3" name="Graphic 2">
            <a:extLst>
              <a:ext uri="{FF2B5EF4-FFF2-40B4-BE49-F238E27FC236}">
                <a16:creationId xmlns:a16="http://schemas.microsoft.com/office/drawing/2014/main" id="{5CB1AC7C-AA51-672C-B97A-E92CD80C17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647" y="916193"/>
            <a:ext cx="2355368" cy="525578"/>
          </a:xfrm>
          <a:prstGeom prst="rect">
            <a:avLst/>
          </a:prstGeom>
        </p:spPr>
      </p:pic>
      <p:pic>
        <p:nvPicPr>
          <p:cNvPr id="4" name="Graphic 3">
            <a:extLst>
              <a:ext uri="{FF2B5EF4-FFF2-40B4-BE49-F238E27FC236}">
                <a16:creationId xmlns:a16="http://schemas.microsoft.com/office/drawing/2014/main" id="{4BDB40C5-435D-408C-4AE9-6FF0AF020CF4}"/>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3863" b="58349"/>
          <a:stretch/>
        </p:blipFill>
        <p:spPr>
          <a:xfrm>
            <a:off x="8934138" y="257537"/>
            <a:ext cx="4624317" cy="2383742"/>
          </a:xfrm>
          <a:prstGeom prst="rect">
            <a:avLst/>
          </a:prstGeom>
        </p:spPr>
      </p:pic>
    </p:spTree>
    <p:extLst>
      <p:ext uri="{BB962C8B-B14F-4D97-AF65-F5344CB8AC3E}">
        <p14:creationId xmlns:p14="http://schemas.microsoft.com/office/powerpoint/2010/main" val="228583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lor 3">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p:nvSpPr>
        <p:spPr>
          <a:xfrm>
            <a:off x="259145" y="257537"/>
            <a:ext cx="13299311" cy="7257325"/>
          </a:xfrm>
          <a:prstGeom prst="roundRect">
            <a:avLst>
              <a:gd name="adj" fmla="val 4643"/>
            </a:avLst>
          </a:prstGeom>
          <a:solidFill>
            <a:srgbClr val="D2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US" noProof="0"/>
              <a:t>Click to edit Master title style</a:t>
            </a:r>
            <a:endParaRPr lang="en-GB" noProof="0"/>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
        <p:nvSpPr>
          <p:cNvPr id="2" name="Rounded Rectangle 7">
            <a:extLst>
              <a:ext uri="{FF2B5EF4-FFF2-40B4-BE49-F238E27FC236}">
                <a16:creationId xmlns:a16="http://schemas.microsoft.com/office/drawing/2014/main" id="{4EDED9F6-C7E0-81F3-A76A-95158C2958B9}"/>
              </a:ext>
            </a:extLst>
          </p:cNvPr>
          <p:cNvSpPr/>
          <p:nvPr userDrawn="1"/>
        </p:nvSpPr>
        <p:spPr>
          <a:xfrm>
            <a:off x="259145" y="257537"/>
            <a:ext cx="13299311" cy="7257325"/>
          </a:xfrm>
          <a:prstGeom prst="roundRect">
            <a:avLst>
              <a:gd name="adj" fmla="val 4643"/>
            </a:avLst>
          </a:prstGeom>
          <a:solidFill>
            <a:srgbClr val="D2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3" name="Graphic 2">
            <a:extLst>
              <a:ext uri="{FF2B5EF4-FFF2-40B4-BE49-F238E27FC236}">
                <a16:creationId xmlns:a16="http://schemas.microsoft.com/office/drawing/2014/main" id="{C5BF2D08-2C4D-CB83-CEE2-828C10EA73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0070" y="257536"/>
            <a:ext cx="3708384" cy="3691451"/>
          </a:xfrm>
          <a:prstGeom prst="rect">
            <a:avLst/>
          </a:prstGeom>
        </p:spPr>
      </p:pic>
      <p:pic>
        <p:nvPicPr>
          <p:cNvPr id="4" name="Graphic 3">
            <a:extLst>
              <a:ext uri="{FF2B5EF4-FFF2-40B4-BE49-F238E27FC236}">
                <a16:creationId xmlns:a16="http://schemas.microsoft.com/office/drawing/2014/main" id="{259BA69E-9B28-A74C-8D15-F46CBE86641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395364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lor 4">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p:nvSpPr>
        <p:spPr>
          <a:xfrm>
            <a:off x="259145" y="257537"/>
            <a:ext cx="13299311" cy="7257325"/>
          </a:xfrm>
          <a:prstGeom prst="roundRect">
            <a:avLst>
              <a:gd name="adj" fmla="val 4643"/>
            </a:avLst>
          </a:prstGeom>
          <a:solidFill>
            <a:srgbClr val="F9F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US" noProof="0"/>
              <a:t>Click to edit Master title style</a:t>
            </a:r>
            <a:endParaRPr lang="en-GB" noProof="0"/>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
        <p:nvSpPr>
          <p:cNvPr id="2" name="Rounded Rectangle 7">
            <a:extLst>
              <a:ext uri="{FF2B5EF4-FFF2-40B4-BE49-F238E27FC236}">
                <a16:creationId xmlns:a16="http://schemas.microsoft.com/office/drawing/2014/main" id="{A47F2821-EAB7-4DED-42D3-91A35C20F7BC}"/>
              </a:ext>
            </a:extLst>
          </p:cNvPr>
          <p:cNvSpPr/>
          <p:nvPr userDrawn="1"/>
        </p:nvSpPr>
        <p:spPr>
          <a:xfrm>
            <a:off x="259145" y="257537"/>
            <a:ext cx="13299311" cy="7257325"/>
          </a:xfrm>
          <a:prstGeom prst="roundRect">
            <a:avLst>
              <a:gd name="adj" fmla="val 4643"/>
            </a:avLst>
          </a:prstGeom>
          <a:solidFill>
            <a:srgbClr val="F9F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3" name="Graphic 2">
            <a:extLst>
              <a:ext uri="{FF2B5EF4-FFF2-40B4-BE49-F238E27FC236}">
                <a16:creationId xmlns:a16="http://schemas.microsoft.com/office/drawing/2014/main" id="{6618238B-829F-269A-B598-40A11A38EA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0070" y="257536"/>
            <a:ext cx="3708384" cy="3691451"/>
          </a:xfrm>
          <a:prstGeom prst="rect">
            <a:avLst/>
          </a:prstGeom>
        </p:spPr>
      </p:pic>
      <p:pic>
        <p:nvPicPr>
          <p:cNvPr id="4" name="Graphic 3">
            <a:extLst>
              <a:ext uri="{FF2B5EF4-FFF2-40B4-BE49-F238E27FC236}">
                <a16:creationId xmlns:a16="http://schemas.microsoft.com/office/drawing/2014/main" id="{DEF16CC2-2DE3-C18F-16AF-83702C3B920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419659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5">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p:nvSpPr>
        <p:spPr>
          <a:xfrm>
            <a:off x="259145" y="257537"/>
            <a:ext cx="13299311" cy="7257325"/>
          </a:xfrm>
          <a:prstGeom prst="roundRect">
            <a:avLst>
              <a:gd name="adj" fmla="val 4643"/>
            </a:avLst>
          </a:prstGeom>
          <a:solidFill>
            <a:srgbClr val="DE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US" noProof="0"/>
              <a:t>Click to edit Master title style</a:t>
            </a:r>
            <a:endParaRPr lang="en-GB" noProof="0"/>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
        <p:nvSpPr>
          <p:cNvPr id="2" name="Rounded Rectangle 7">
            <a:extLst>
              <a:ext uri="{FF2B5EF4-FFF2-40B4-BE49-F238E27FC236}">
                <a16:creationId xmlns:a16="http://schemas.microsoft.com/office/drawing/2014/main" id="{5EC0619E-4986-7D8B-38B0-57E1C2FD6B6C}"/>
              </a:ext>
            </a:extLst>
          </p:cNvPr>
          <p:cNvSpPr/>
          <p:nvPr userDrawn="1"/>
        </p:nvSpPr>
        <p:spPr>
          <a:xfrm>
            <a:off x="259145" y="257537"/>
            <a:ext cx="13299311" cy="7257325"/>
          </a:xfrm>
          <a:prstGeom prst="roundRect">
            <a:avLst>
              <a:gd name="adj" fmla="val 4643"/>
            </a:avLst>
          </a:prstGeom>
          <a:solidFill>
            <a:srgbClr val="DE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3" name="Graphic 2">
            <a:extLst>
              <a:ext uri="{FF2B5EF4-FFF2-40B4-BE49-F238E27FC236}">
                <a16:creationId xmlns:a16="http://schemas.microsoft.com/office/drawing/2014/main" id="{A394941A-1926-55BB-08C1-43A06EC778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0070" y="257536"/>
            <a:ext cx="3708384" cy="3691451"/>
          </a:xfrm>
          <a:prstGeom prst="rect">
            <a:avLst/>
          </a:prstGeom>
        </p:spPr>
      </p:pic>
      <p:pic>
        <p:nvPicPr>
          <p:cNvPr id="4" name="Graphic 3">
            <a:extLst>
              <a:ext uri="{FF2B5EF4-FFF2-40B4-BE49-F238E27FC236}">
                <a16:creationId xmlns:a16="http://schemas.microsoft.com/office/drawing/2014/main" id="{37CEAD96-BD90-0810-9E88-D27E91B97F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2091372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lor 6">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p:nvSpPr>
        <p:spPr>
          <a:xfrm>
            <a:off x="259145" y="257537"/>
            <a:ext cx="13299311" cy="7257325"/>
          </a:xfrm>
          <a:prstGeom prst="roundRect">
            <a:avLst>
              <a:gd name="adj" fmla="val 4643"/>
            </a:avLst>
          </a:prstGeom>
          <a:solidFill>
            <a:srgbClr val="F9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US" noProof="0"/>
              <a:t>Click to edit Master title style</a:t>
            </a:r>
            <a:endParaRPr lang="en-GB" noProof="0"/>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
        <p:nvSpPr>
          <p:cNvPr id="2" name="Rounded Rectangle 7">
            <a:extLst>
              <a:ext uri="{FF2B5EF4-FFF2-40B4-BE49-F238E27FC236}">
                <a16:creationId xmlns:a16="http://schemas.microsoft.com/office/drawing/2014/main" id="{F67DE4FB-0E85-516D-4EB1-F68355D97D76}"/>
              </a:ext>
            </a:extLst>
          </p:cNvPr>
          <p:cNvSpPr/>
          <p:nvPr userDrawn="1"/>
        </p:nvSpPr>
        <p:spPr>
          <a:xfrm>
            <a:off x="259145" y="257537"/>
            <a:ext cx="13299311" cy="7257325"/>
          </a:xfrm>
          <a:prstGeom prst="roundRect">
            <a:avLst>
              <a:gd name="adj" fmla="val 4643"/>
            </a:avLst>
          </a:prstGeom>
          <a:solidFill>
            <a:srgbClr val="F9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3" name="Graphic 2">
            <a:extLst>
              <a:ext uri="{FF2B5EF4-FFF2-40B4-BE49-F238E27FC236}">
                <a16:creationId xmlns:a16="http://schemas.microsoft.com/office/drawing/2014/main" id="{06F24ED4-FADA-5C12-CA18-BD1437AAD7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4" name="Graphic 3">
            <a:extLst>
              <a:ext uri="{FF2B5EF4-FFF2-40B4-BE49-F238E27FC236}">
                <a16:creationId xmlns:a16="http://schemas.microsoft.com/office/drawing/2014/main" id="{DB3E05F1-0FB3-DDC7-3515-81683A39A58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4230411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with Image 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BBC1D7E-FF32-88DD-3970-0CE9929E4E96}"/>
              </a:ext>
            </a:extLst>
          </p:cNvPr>
          <p:cNvSpPr>
            <a:spLocks noGrp="1"/>
          </p:cNvSpPr>
          <p:nvPr>
            <p:ph type="pic" sz="quarter" idx="13" hasCustomPrompt="1"/>
          </p:nvPr>
        </p:nvSpPr>
        <p:spPr>
          <a:xfrm>
            <a:off x="259146" y="257538"/>
            <a:ext cx="13299311" cy="7257325"/>
          </a:xfrm>
          <a:custGeom>
            <a:avLst/>
            <a:gdLst>
              <a:gd name="connsiteX0" fmla="*/ 336958 w 13299311"/>
              <a:gd name="connsiteY0" fmla="*/ 0 h 7257325"/>
              <a:gd name="connsiteX1" fmla="*/ 12962353 w 13299311"/>
              <a:gd name="connsiteY1" fmla="*/ 0 h 7257325"/>
              <a:gd name="connsiteX2" fmla="*/ 13299311 w 13299311"/>
              <a:gd name="connsiteY2" fmla="*/ 336958 h 7257325"/>
              <a:gd name="connsiteX3" fmla="*/ 13299311 w 13299311"/>
              <a:gd name="connsiteY3" fmla="*/ 6920367 h 7257325"/>
              <a:gd name="connsiteX4" fmla="*/ 12962353 w 13299311"/>
              <a:gd name="connsiteY4" fmla="*/ 7257325 h 7257325"/>
              <a:gd name="connsiteX5" fmla="*/ 336958 w 13299311"/>
              <a:gd name="connsiteY5" fmla="*/ 7257325 h 7257325"/>
              <a:gd name="connsiteX6" fmla="*/ 0 w 13299311"/>
              <a:gd name="connsiteY6" fmla="*/ 6920367 h 7257325"/>
              <a:gd name="connsiteX7" fmla="*/ 0 w 13299311"/>
              <a:gd name="connsiteY7" fmla="*/ 336958 h 7257325"/>
              <a:gd name="connsiteX8" fmla="*/ 336958 w 13299311"/>
              <a:gd name="connsiteY8" fmla="*/ 0 h 72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9311" h="7257325">
                <a:moveTo>
                  <a:pt x="336958" y="0"/>
                </a:moveTo>
                <a:lnTo>
                  <a:pt x="12962353" y="0"/>
                </a:lnTo>
                <a:cubicBezTo>
                  <a:pt x="13148450" y="0"/>
                  <a:pt x="13299311" y="150861"/>
                  <a:pt x="13299311" y="336958"/>
                </a:cubicBezTo>
                <a:lnTo>
                  <a:pt x="13299311" y="6920367"/>
                </a:lnTo>
                <a:cubicBezTo>
                  <a:pt x="13299311" y="7106464"/>
                  <a:pt x="13148450" y="7257325"/>
                  <a:pt x="12962353" y="7257325"/>
                </a:cubicBezTo>
                <a:lnTo>
                  <a:pt x="336958" y="7257325"/>
                </a:lnTo>
                <a:cubicBezTo>
                  <a:pt x="150861" y="7257325"/>
                  <a:pt x="0" y="7106464"/>
                  <a:pt x="0" y="6920367"/>
                </a:cubicBezTo>
                <a:lnTo>
                  <a:pt x="0" y="336958"/>
                </a:lnTo>
                <a:cubicBezTo>
                  <a:pt x="0" y="150861"/>
                  <a:pt x="150861" y="0"/>
                  <a:pt x="336958" y="0"/>
                </a:cubicBezTo>
                <a:close/>
              </a:path>
            </a:pathLst>
          </a:custGeom>
        </p:spPr>
        <p:txBody>
          <a:bodyPr wrap="square">
            <a:noAutofit/>
          </a:bodyPr>
          <a:lstStyle/>
          <a:p>
            <a:r>
              <a:rPr lang="en-US" dirty="0"/>
              <a:t>  </a:t>
            </a:r>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399141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p:nvSpPr>
        <p:spPr>
          <a:xfrm>
            <a:off x="259145" y="257537"/>
            <a:ext cx="13299311" cy="7257325"/>
          </a:xfrm>
          <a:prstGeom prst="roundRect">
            <a:avLst>
              <a:gd name="adj" fmla="val 4643"/>
            </a:avLst>
          </a:prstGeom>
          <a:solidFill>
            <a:srgbClr val="F5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ext Placeholder 8">
            <a:extLst>
              <a:ext uri="{FF2B5EF4-FFF2-40B4-BE49-F238E27FC236}">
                <a16:creationId xmlns:a16="http://schemas.microsoft.com/office/drawing/2014/main" id="{11901CD9-A45A-BAD9-FBA3-5CC520E11236}"/>
              </a:ext>
            </a:extLst>
          </p:cNvPr>
          <p:cNvSpPr>
            <a:spLocks noGrp="1"/>
          </p:cNvSpPr>
          <p:nvPr>
            <p:ph type="body" sz="quarter" idx="17" hasCustomPrompt="1"/>
          </p:nvPr>
        </p:nvSpPr>
        <p:spPr>
          <a:xfrm>
            <a:off x="5959732" y="5774057"/>
            <a:ext cx="1898135" cy="543338"/>
          </a:xfrm>
          <a:prstGeom prst="roundRect">
            <a:avLst>
              <a:gd name="adj" fmla="val 50000"/>
            </a:avLst>
          </a:prstGeom>
          <a:solidFill>
            <a:schemeClr val="accent1"/>
          </a:solidFill>
        </p:spPr>
        <p:txBody>
          <a:bodyPr anchor="ctr"/>
          <a:lstStyle>
            <a:lvl1pPr algn="ctr">
              <a:defRPr sz="1600" b="1" i="0">
                <a:solidFill>
                  <a:schemeClr val="bg2"/>
                </a:solidFill>
                <a:latin typeface="Century Gothic" panose="020B0502020202020204" pitchFamily="34" charset="0"/>
              </a:defRPr>
            </a:lvl1pPr>
            <a:lvl2pPr algn="ctr">
              <a:defRPr/>
            </a:lvl2pPr>
            <a:lvl3pPr algn="ctr">
              <a:defRPr/>
            </a:lvl3pPr>
            <a:lvl4pPr algn="ctr">
              <a:defRPr/>
            </a:lvl4pPr>
            <a:lvl5pPr algn="ctr">
              <a:defRPr/>
            </a:lvl5pPr>
          </a:lstStyle>
          <a:p>
            <a:pPr lvl="0"/>
            <a:r>
              <a:rPr lang="en-GB" noProof="0" dirty="0"/>
              <a:t>Call to action</a:t>
            </a:r>
          </a:p>
        </p:txBody>
      </p:sp>
      <p:sp>
        <p:nvSpPr>
          <p:cNvPr id="3" name="Rounded Rectangle 7">
            <a:extLst>
              <a:ext uri="{FF2B5EF4-FFF2-40B4-BE49-F238E27FC236}">
                <a16:creationId xmlns:a16="http://schemas.microsoft.com/office/drawing/2014/main" id="{C20D334E-63D0-F64A-94CB-54DD4EBF2E94}"/>
              </a:ext>
            </a:extLst>
          </p:cNvPr>
          <p:cNvSpPr/>
          <p:nvPr userDrawn="1"/>
        </p:nvSpPr>
        <p:spPr>
          <a:xfrm>
            <a:off x="259145" y="257537"/>
            <a:ext cx="13299311" cy="7257325"/>
          </a:xfrm>
          <a:prstGeom prst="roundRect">
            <a:avLst>
              <a:gd name="adj" fmla="val 4643"/>
            </a:avLst>
          </a:prstGeom>
          <a:solidFill>
            <a:srgbClr val="F5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2077933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F8FE3B65-83A3-7360-CF51-ADC9DA9FB622}"/>
              </a:ext>
            </a:extLst>
          </p:cNvPr>
          <p:cNvSpPr/>
          <p:nvPr userDrawn="1"/>
        </p:nvSpPr>
        <p:spPr>
          <a:xfrm>
            <a:off x="259145" y="257537"/>
            <a:ext cx="13299311" cy="7257325"/>
          </a:xfrm>
          <a:prstGeom prst="roundRect">
            <a:avLst>
              <a:gd name="adj" fmla="val 46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0" name="Graphic 9">
            <a:extLst>
              <a:ext uri="{FF2B5EF4-FFF2-40B4-BE49-F238E27FC236}">
                <a16:creationId xmlns:a16="http://schemas.microsoft.com/office/drawing/2014/main" id="{15EC4138-ECAB-9D3F-C19E-59EE8DED02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647" y="916193"/>
            <a:ext cx="2355368" cy="525578"/>
          </a:xfrm>
          <a:prstGeom prst="rect">
            <a:avLst/>
          </a:prstGeom>
        </p:spPr>
      </p:pic>
      <p:sp>
        <p:nvSpPr>
          <p:cNvPr id="11" name="Title 10">
            <a:extLst>
              <a:ext uri="{FF2B5EF4-FFF2-40B4-BE49-F238E27FC236}">
                <a16:creationId xmlns:a16="http://schemas.microsoft.com/office/drawing/2014/main" id="{5661E3B7-187D-67E7-DCDE-F8F53B5C69C4}"/>
              </a:ext>
            </a:extLst>
          </p:cNvPr>
          <p:cNvSpPr>
            <a:spLocks noGrp="1"/>
          </p:cNvSpPr>
          <p:nvPr>
            <p:ph type="title"/>
          </p:nvPr>
        </p:nvSpPr>
        <p:spPr>
          <a:xfrm>
            <a:off x="746647" y="2368971"/>
            <a:ext cx="8322402" cy="1869111"/>
          </a:xfrm>
        </p:spPr>
        <p:txBody>
          <a:bodyPr/>
          <a:lstStyle>
            <a:lvl1pPr>
              <a:lnSpc>
                <a:spcPct val="80000"/>
              </a:lnSpc>
              <a:defRPr sz="7000">
                <a:solidFill>
                  <a:schemeClr val="bg2"/>
                </a:solidFill>
              </a:defRPr>
            </a:lvl1pPr>
          </a:lstStyle>
          <a:p>
            <a:r>
              <a:rPr lang="en-GB" noProof="0" dirty="0"/>
              <a:t>Click to edit Master title style</a:t>
            </a:r>
          </a:p>
        </p:txBody>
      </p:sp>
      <p:sp>
        <p:nvSpPr>
          <p:cNvPr id="13" name="Text Placeholder 12">
            <a:extLst>
              <a:ext uri="{FF2B5EF4-FFF2-40B4-BE49-F238E27FC236}">
                <a16:creationId xmlns:a16="http://schemas.microsoft.com/office/drawing/2014/main" id="{E9C2F39C-9E23-94B2-837A-B9EFC2238559}"/>
              </a:ext>
            </a:extLst>
          </p:cNvPr>
          <p:cNvSpPr>
            <a:spLocks noGrp="1"/>
          </p:cNvSpPr>
          <p:nvPr>
            <p:ph type="body" sz="quarter" idx="10" hasCustomPrompt="1"/>
          </p:nvPr>
        </p:nvSpPr>
        <p:spPr>
          <a:xfrm>
            <a:off x="739521" y="4268062"/>
            <a:ext cx="8329528" cy="1263308"/>
          </a:xfrm>
        </p:spPr>
        <p:txBody>
          <a:bodyPr/>
          <a:lstStyle>
            <a:lvl1pPr>
              <a:defRPr sz="3100" spc="-80" baseline="0">
                <a:solidFill>
                  <a:schemeClr val="bg2"/>
                </a:solidFill>
              </a:defRPr>
            </a:lvl1pPr>
          </a:lstStyle>
          <a:p>
            <a:pPr lvl="0"/>
            <a:r>
              <a:rPr lang="en-GB" noProof="0" dirty="0"/>
              <a:t>Presented by Brook</a:t>
            </a:r>
          </a:p>
        </p:txBody>
      </p:sp>
      <p:sp>
        <p:nvSpPr>
          <p:cNvPr id="14" name="Text Placeholder 12">
            <a:extLst>
              <a:ext uri="{FF2B5EF4-FFF2-40B4-BE49-F238E27FC236}">
                <a16:creationId xmlns:a16="http://schemas.microsoft.com/office/drawing/2014/main" id="{4A5F8B67-8612-C542-888A-CC76D1B5EE9B}"/>
              </a:ext>
            </a:extLst>
          </p:cNvPr>
          <p:cNvSpPr>
            <a:spLocks noGrp="1"/>
          </p:cNvSpPr>
          <p:nvPr>
            <p:ph type="body" sz="quarter" idx="11" hasCustomPrompt="1"/>
          </p:nvPr>
        </p:nvSpPr>
        <p:spPr>
          <a:xfrm>
            <a:off x="739521" y="6706953"/>
            <a:ext cx="5573713" cy="411478"/>
          </a:xfrm>
        </p:spPr>
        <p:txBody>
          <a:bodyPr/>
          <a:lstStyle>
            <a:lvl1pPr>
              <a:defRPr sz="1800" b="1" i="0" u="sng" spc="0">
                <a:solidFill>
                  <a:schemeClr val="bg2"/>
                </a:solidFill>
                <a:latin typeface="Century Gothic" panose="020B0502020202020204" pitchFamily="34" charset="0"/>
              </a:defRPr>
            </a:lvl1pPr>
          </a:lstStyle>
          <a:p>
            <a:pPr lvl="0"/>
            <a:r>
              <a:rPr lang="en-GB" noProof="0" dirty="0"/>
              <a:t>22 July ‘23</a:t>
            </a:r>
          </a:p>
        </p:txBody>
      </p:sp>
      <p:pic>
        <p:nvPicPr>
          <p:cNvPr id="5" name="Graphic 4">
            <a:extLst>
              <a:ext uri="{FF2B5EF4-FFF2-40B4-BE49-F238E27FC236}">
                <a16:creationId xmlns:a16="http://schemas.microsoft.com/office/drawing/2014/main" id="{0B787001-8C99-2DB9-632B-EC4C7EB5F314}"/>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863" b="58349"/>
          <a:stretch/>
        </p:blipFill>
        <p:spPr>
          <a:xfrm>
            <a:off x="8934138" y="257537"/>
            <a:ext cx="4624317" cy="2383742"/>
          </a:xfrm>
          <a:prstGeom prst="rect">
            <a:avLst/>
          </a:prstGeom>
        </p:spPr>
      </p:pic>
    </p:spTree>
    <p:extLst>
      <p:ext uri="{BB962C8B-B14F-4D97-AF65-F5344CB8AC3E}">
        <p14:creationId xmlns:p14="http://schemas.microsoft.com/office/powerpoint/2010/main" val="2693282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ver with Images">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F8FE3B65-83A3-7360-CF51-ADC9DA9FB622}"/>
              </a:ext>
            </a:extLst>
          </p:cNvPr>
          <p:cNvSpPr/>
          <p:nvPr userDrawn="1"/>
        </p:nvSpPr>
        <p:spPr>
          <a:xfrm>
            <a:off x="259145" y="257537"/>
            <a:ext cx="13299311" cy="7257325"/>
          </a:xfrm>
          <a:prstGeom prst="roundRect">
            <a:avLst>
              <a:gd name="adj" fmla="val 46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0" name="Graphic 9">
            <a:extLst>
              <a:ext uri="{FF2B5EF4-FFF2-40B4-BE49-F238E27FC236}">
                <a16:creationId xmlns:a16="http://schemas.microsoft.com/office/drawing/2014/main" id="{15EC4138-ECAB-9D3F-C19E-59EE8DED02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647" y="916193"/>
            <a:ext cx="2355368" cy="525578"/>
          </a:xfrm>
          <a:prstGeom prst="rect">
            <a:avLst/>
          </a:prstGeom>
        </p:spPr>
      </p:pic>
      <p:sp>
        <p:nvSpPr>
          <p:cNvPr id="11" name="Title 10">
            <a:extLst>
              <a:ext uri="{FF2B5EF4-FFF2-40B4-BE49-F238E27FC236}">
                <a16:creationId xmlns:a16="http://schemas.microsoft.com/office/drawing/2014/main" id="{5661E3B7-187D-67E7-DCDE-F8F53B5C69C4}"/>
              </a:ext>
            </a:extLst>
          </p:cNvPr>
          <p:cNvSpPr>
            <a:spLocks noGrp="1"/>
          </p:cNvSpPr>
          <p:nvPr>
            <p:ph type="title"/>
          </p:nvPr>
        </p:nvSpPr>
        <p:spPr>
          <a:xfrm>
            <a:off x="746647" y="2357964"/>
            <a:ext cx="5566587" cy="2126648"/>
          </a:xfrm>
        </p:spPr>
        <p:txBody>
          <a:bodyPr/>
          <a:lstStyle/>
          <a:p>
            <a:r>
              <a:rPr lang="en-GB" noProof="0"/>
              <a:t>Click to edit Master title style</a:t>
            </a:r>
          </a:p>
        </p:txBody>
      </p:sp>
      <p:sp>
        <p:nvSpPr>
          <p:cNvPr id="13" name="Text Placeholder 12">
            <a:extLst>
              <a:ext uri="{FF2B5EF4-FFF2-40B4-BE49-F238E27FC236}">
                <a16:creationId xmlns:a16="http://schemas.microsoft.com/office/drawing/2014/main" id="{E9C2F39C-9E23-94B2-837A-B9EFC2238559}"/>
              </a:ext>
            </a:extLst>
          </p:cNvPr>
          <p:cNvSpPr>
            <a:spLocks noGrp="1"/>
          </p:cNvSpPr>
          <p:nvPr>
            <p:ph type="body" sz="quarter" idx="10" hasCustomPrompt="1"/>
          </p:nvPr>
        </p:nvSpPr>
        <p:spPr>
          <a:xfrm>
            <a:off x="739521" y="4484613"/>
            <a:ext cx="5573713" cy="682757"/>
          </a:xfrm>
        </p:spPr>
        <p:txBody>
          <a:bodyPr/>
          <a:lstStyle>
            <a:lvl1pPr>
              <a:defRPr sz="2600" spc="-80" baseline="0"/>
            </a:lvl1pPr>
          </a:lstStyle>
          <a:p>
            <a:pPr lvl="0"/>
            <a:r>
              <a:rPr lang="en-GB" noProof="0"/>
              <a:t>Presented by Brook</a:t>
            </a:r>
          </a:p>
        </p:txBody>
      </p:sp>
      <p:sp>
        <p:nvSpPr>
          <p:cNvPr id="14" name="Text Placeholder 12">
            <a:extLst>
              <a:ext uri="{FF2B5EF4-FFF2-40B4-BE49-F238E27FC236}">
                <a16:creationId xmlns:a16="http://schemas.microsoft.com/office/drawing/2014/main" id="{4A5F8B67-8612-C542-888A-CC76D1B5EE9B}"/>
              </a:ext>
            </a:extLst>
          </p:cNvPr>
          <p:cNvSpPr>
            <a:spLocks noGrp="1"/>
          </p:cNvSpPr>
          <p:nvPr>
            <p:ph type="body" sz="quarter" idx="11" hasCustomPrompt="1"/>
          </p:nvPr>
        </p:nvSpPr>
        <p:spPr>
          <a:xfrm>
            <a:off x="739521" y="6706953"/>
            <a:ext cx="5573713" cy="411478"/>
          </a:xfrm>
        </p:spPr>
        <p:txBody>
          <a:bodyPr/>
          <a:lstStyle>
            <a:lvl1pPr>
              <a:defRPr sz="1800" b="1" i="0" u="sng" spc="0">
                <a:solidFill>
                  <a:srgbClr val="1B131E"/>
                </a:solidFill>
                <a:latin typeface="Century Gothic" panose="020B0502020202020204" pitchFamily="34" charset="0"/>
              </a:defRPr>
            </a:lvl1pPr>
          </a:lstStyle>
          <a:p>
            <a:pPr lvl="0"/>
            <a:r>
              <a:rPr lang="en-GB" noProof="0"/>
              <a:t>22 July ‘23</a:t>
            </a:r>
          </a:p>
        </p:txBody>
      </p:sp>
      <p:sp>
        <p:nvSpPr>
          <p:cNvPr id="19" name="Picture Placeholder 18">
            <a:extLst>
              <a:ext uri="{FF2B5EF4-FFF2-40B4-BE49-F238E27FC236}">
                <a16:creationId xmlns:a16="http://schemas.microsoft.com/office/drawing/2014/main" id="{67EBF93D-EA57-2FAA-6DB2-944361A175A2}"/>
              </a:ext>
            </a:extLst>
          </p:cNvPr>
          <p:cNvSpPr>
            <a:spLocks noGrp="1"/>
          </p:cNvSpPr>
          <p:nvPr>
            <p:ph type="pic" sz="quarter" idx="12" hasCustomPrompt="1"/>
          </p:nvPr>
        </p:nvSpPr>
        <p:spPr>
          <a:xfrm>
            <a:off x="6991519" y="257537"/>
            <a:ext cx="6560887" cy="7257326"/>
          </a:xfrm>
          <a:custGeom>
            <a:avLst/>
            <a:gdLst>
              <a:gd name="connsiteX0" fmla="*/ 0 w 6560887"/>
              <a:gd name="connsiteY0" fmla="*/ 0 h 7257326"/>
              <a:gd name="connsiteX1" fmla="*/ 6215391 w 6560887"/>
              <a:gd name="connsiteY1" fmla="*/ 0 h 7257326"/>
              <a:gd name="connsiteX2" fmla="*/ 6560887 w 6560887"/>
              <a:gd name="connsiteY2" fmla="*/ 345496 h 7257326"/>
              <a:gd name="connsiteX3" fmla="*/ 6560887 w 6560887"/>
              <a:gd name="connsiteY3" fmla="*/ 6911830 h 7257326"/>
              <a:gd name="connsiteX4" fmla="*/ 6215391 w 6560887"/>
              <a:gd name="connsiteY4" fmla="*/ 7257326 h 7257326"/>
              <a:gd name="connsiteX5" fmla="*/ 0 w 6560887"/>
              <a:gd name="connsiteY5" fmla="*/ 7257326 h 725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0887" h="7257326">
                <a:moveTo>
                  <a:pt x="0" y="0"/>
                </a:moveTo>
                <a:lnTo>
                  <a:pt x="6215391" y="0"/>
                </a:lnTo>
                <a:cubicBezTo>
                  <a:pt x="6406203" y="0"/>
                  <a:pt x="6560887" y="154684"/>
                  <a:pt x="6560887" y="345496"/>
                </a:cubicBezTo>
                <a:lnTo>
                  <a:pt x="6560887" y="6911830"/>
                </a:lnTo>
                <a:cubicBezTo>
                  <a:pt x="6560887" y="7102642"/>
                  <a:pt x="6406203" y="7257326"/>
                  <a:pt x="6215391" y="7257326"/>
                </a:cubicBezTo>
                <a:lnTo>
                  <a:pt x="0" y="7257326"/>
                </a:lnTo>
                <a:close/>
              </a:path>
            </a:pathLst>
          </a:custGeom>
        </p:spPr>
        <p:txBody>
          <a:bodyPr wrap="square">
            <a:noAutofit/>
          </a:bodyPr>
          <a:lstStyle/>
          <a:p>
            <a:r>
              <a:rPr lang="en-GB" noProof="0"/>
              <a:t>  </a:t>
            </a:r>
          </a:p>
        </p:txBody>
      </p:sp>
    </p:spTree>
    <p:extLst>
      <p:ext uri="{BB962C8B-B14F-4D97-AF65-F5344CB8AC3E}">
        <p14:creationId xmlns:p14="http://schemas.microsoft.com/office/powerpoint/2010/main" val="147274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On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D23F343-6153-056B-D180-36657EBCF08B}"/>
              </a:ext>
            </a:extLst>
          </p:cNvPr>
          <p:cNvSpPr>
            <a:spLocks noGrp="1"/>
          </p:cNvSpPr>
          <p:nvPr>
            <p:ph type="pic" sz="quarter" idx="10" hasCustomPrompt="1"/>
          </p:nvPr>
        </p:nvSpPr>
        <p:spPr>
          <a:xfrm>
            <a:off x="7650865" y="254000"/>
            <a:ext cx="5903089" cy="7258050"/>
          </a:xfrm>
          <a:prstGeom prst="roundRect">
            <a:avLst>
              <a:gd name="adj" fmla="val 6255"/>
            </a:avLst>
          </a:prstGeom>
        </p:spPr>
        <p:txBody>
          <a:bodyPr/>
          <a:lstStyle/>
          <a:p>
            <a:r>
              <a:rPr lang="en-GB" noProof="0"/>
              <a:t>  </a:t>
            </a:r>
          </a:p>
        </p:txBody>
      </p:sp>
      <p:sp>
        <p:nvSpPr>
          <p:cNvPr id="10" name="Title 9">
            <a:extLst>
              <a:ext uri="{FF2B5EF4-FFF2-40B4-BE49-F238E27FC236}">
                <a16:creationId xmlns:a16="http://schemas.microsoft.com/office/drawing/2014/main" id="{E03C4CD9-08EF-0F0E-92E5-F6C951494608}"/>
              </a:ext>
            </a:extLst>
          </p:cNvPr>
          <p:cNvSpPr>
            <a:spLocks noGrp="1"/>
          </p:cNvSpPr>
          <p:nvPr>
            <p:ph type="title"/>
          </p:nvPr>
        </p:nvSpPr>
        <p:spPr>
          <a:xfrm>
            <a:off x="486972" y="1266676"/>
            <a:ext cx="6202804" cy="1893213"/>
          </a:xfrm>
        </p:spPr>
        <p:txBody>
          <a:bodyPr/>
          <a:lstStyle/>
          <a:p>
            <a:r>
              <a:rPr lang="en-GB" noProof="0"/>
              <a:t>Click to edit Master title style</a:t>
            </a:r>
          </a:p>
        </p:txBody>
      </p:sp>
      <p:sp>
        <p:nvSpPr>
          <p:cNvPr id="16" name="Text Placeholder 15">
            <a:extLst>
              <a:ext uri="{FF2B5EF4-FFF2-40B4-BE49-F238E27FC236}">
                <a16:creationId xmlns:a16="http://schemas.microsoft.com/office/drawing/2014/main" id="{7E561EEA-D16F-1FDD-CDEB-8EA7EF4BF645}"/>
              </a:ext>
            </a:extLst>
          </p:cNvPr>
          <p:cNvSpPr>
            <a:spLocks noGrp="1"/>
          </p:cNvSpPr>
          <p:nvPr>
            <p:ph type="body" sz="quarter" idx="12" hasCustomPrompt="1"/>
          </p:nvPr>
        </p:nvSpPr>
        <p:spPr>
          <a:xfrm>
            <a:off x="486972" y="525477"/>
            <a:ext cx="5566587" cy="302797"/>
          </a:xfrm>
        </p:spPr>
        <p:txBody>
          <a:bodyPr/>
          <a:lstStyle>
            <a:lvl1pPr>
              <a:defRPr sz="1600" b="1" i="0" u="sng" spc="0">
                <a:solidFill>
                  <a:schemeClr val="accent1"/>
                </a:solidFill>
                <a:latin typeface="Century Gothic" panose="020B0502020202020204" pitchFamily="34" charset="0"/>
              </a:defRPr>
            </a:lvl1pPr>
          </a:lstStyle>
          <a:p>
            <a:pPr lvl="0"/>
            <a:r>
              <a:rPr lang="en-GB" noProof="0"/>
              <a:t>Underlined heading</a:t>
            </a:r>
          </a:p>
        </p:txBody>
      </p:sp>
      <p:sp>
        <p:nvSpPr>
          <p:cNvPr id="17" name="Slide Number Placeholder 16">
            <a:extLst>
              <a:ext uri="{FF2B5EF4-FFF2-40B4-BE49-F238E27FC236}">
                <a16:creationId xmlns:a16="http://schemas.microsoft.com/office/drawing/2014/main" id="{6137AA7C-3A5C-373A-F79E-83D013F52768}"/>
              </a:ext>
            </a:extLst>
          </p:cNvPr>
          <p:cNvSpPr>
            <a:spLocks noGrp="1"/>
          </p:cNvSpPr>
          <p:nvPr>
            <p:ph type="sldNum" sz="quarter" idx="13"/>
          </p:nvPr>
        </p:nvSpPr>
        <p:spPr/>
        <p:txBody>
          <a:bodyPr/>
          <a:lstStyle/>
          <a:p>
            <a:fld id="{E7E5129C-F487-4934-A864-BB6DA7478BEB}" type="slidenum">
              <a:rPr lang="en-GB" noProof="0" smtClean="0"/>
              <a:pPr/>
              <a:t>‹#›</a:t>
            </a:fld>
            <a:r>
              <a:rPr lang="en-GB" noProof="0"/>
              <a:t>.</a:t>
            </a:r>
          </a:p>
        </p:txBody>
      </p:sp>
      <p:sp>
        <p:nvSpPr>
          <p:cNvPr id="18" name="Text Placeholder 8">
            <a:extLst>
              <a:ext uri="{FF2B5EF4-FFF2-40B4-BE49-F238E27FC236}">
                <a16:creationId xmlns:a16="http://schemas.microsoft.com/office/drawing/2014/main" id="{BC5D0B10-C605-9B62-A562-952366116613}"/>
              </a:ext>
            </a:extLst>
          </p:cNvPr>
          <p:cNvSpPr>
            <a:spLocks noGrp="1"/>
          </p:cNvSpPr>
          <p:nvPr>
            <p:ph type="body" sz="quarter" idx="16"/>
          </p:nvPr>
        </p:nvSpPr>
        <p:spPr>
          <a:xfrm>
            <a:off x="486921" y="3425825"/>
            <a:ext cx="6202804" cy="35179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95553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Tw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D23F343-6153-056B-D180-36657EBCF08B}"/>
              </a:ext>
            </a:extLst>
          </p:cNvPr>
          <p:cNvSpPr>
            <a:spLocks noGrp="1"/>
          </p:cNvSpPr>
          <p:nvPr>
            <p:ph type="pic" sz="quarter" idx="10" hasCustomPrompt="1"/>
          </p:nvPr>
        </p:nvSpPr>
        <p:spPr>
          <a:xfrm>
            <a:off x="7650865" y="254000"/>
            <a:ext cx="5903089" cy="3503353"/>
          </a:xfrm>
          <a:prstGeom prst="roundRect">
            <a:avLst>
              <a:gd name="adj" fmla="val 10526"/>
            </a:avLst>
          </a:prstGeom>
        </p:spPr>
        <p:txBody>
          <a:bodyPr/>
          <a:lstStyle/>
          <a:p>
            <a:r>
              <a:rPr lang="en-GB" noProof="0"/>
              <a:t>  </a:t>
            </a:r>
          </a:p>
        </p:txBody>
      </p:sp>
      <p:sp>
        <p:nvSpPr>
          <p:cNvPr id="10" name="Title 9">
            <a:extLst>
              <a:ext uri="{FF2B5EF4-FFF2-40B4-BE49-F238E27FC236}">
                <a16:creationId xmlns:a16="http://schemas.microsoft.com/office/drawing/2014/main" id="{E03C4CD9-08EF-0F0E-92E5-F6C951494608}"/>
              </a:ext>
            </a:extLst>
          </p:cNvPr>
          <p:cNvSpPr>
            <a:spLocks noGrp="1"/>
          </p:cNvSpPr>
          <p:nvPr>
            <p:ph type="title"/>
          </p:nvPr>
        </p:nvSpPr>
        <p:spPr>
          <a:xfrm>
            <a:off x="486972" y="1266676"/>
            <a:ext cx="6202804" cy="1893213"/>
          </a:xfrm>
        </p:spPr>
        <p:txBody>
          <a:bodyPr/>
          <a:lstStyle/>
          <a:p>
            <a:r>
              <a:rPr lang="en-GB" noProof="0"/>
              <a:t>Click to edit Master title style</a:t>
            </a:r>
          </a:p>
        </p:txBody>
      </p:sp>
      <p:sp>
        <p:nvSpPr>
          <p:cNvPr id="16" name="Text Placeholder 15">
            <a:extLst>
              <a:ext uri="{FF2B5EF4-FFF2-40B4-BE49-F238E27FC236}">
                <a16:creationId xmlns:a16="http://schemas.microsoft.com/office/drawing/2014/main" id="{7E561EEA-D16F-1FDD-CDEB-8EA7EF4BF645}"/>
              </a:ext>
            </a:extLst>
          </p:cNvPr>
          <p:cNvSpPr>
            <a:spLocks noGrp="1"/>
          </p:cNvSpPr>
          <p:nvPr>
            <p:ph type="body" sz="quarter" idx="12" hasCustomPrompt="1"/>
          </p:nvPr>
        </p:nvSpPr>
        <p:spPr>
          <a:xfrm>
            <a:off x="486972" y="525477"/>
            <a:ext cx="5566587" cy="302797"/>
          </a:xfrm>
        </p:spPr>
        <p:txBody>
          <a:bodyPr/>
          <a:lstStyle>
            <a:lvl1pPr>
              <a:defRPr sz="1600" b="1" i="0" u="sng" spc="0">
                <a:solidFill>
                  <a:schemeClr val="accent1"/>
                </a:solidFill>
                <a:latin typeface="Century Gothic" panose="020B0502020202020204" pitchFamily="34" charset="0"/>
              </a:defRPr>
            </a:lvl1pPr>
          </a:lstStyle>
          <a:p>
            <a:pPr lvl="0"/>
            <a:r>
              <a:rPr lang="en-GB" noProof="0"/>
              <a:t>Underlined heading</a:t>
            </a:r>
          </a:p>
        </p:txBody>
      </p:sp>
      <p:sp>
        <p:nvSpPr>
          <p:cNvPr id="2" name="Slide Number Placeholder 1">
            <a:extLst>
              <a:ext uri="{FF2B5EF4-FFF2-40B4-BE49-F238E27FC236}">
                <a16:creationId xmlns:a16="http://schemas.microsoft.com/office/drawing/2014/main" id="{B501A871-870B-EA2E-3830-CD761715EA74}"/>
              </a:ext>
            </a:extLst>
          </p:cNvPr>
          <p:cNvSpPr>
            <a:spLocks noGrp="1"/>
          </p:cNvSpPr>
          <p:nvPr>
            <p:ph type="sldNum" sz="quarter" idx="13"/>
          </p:nvPr>
        </p:nvSpPr>
        <p:spPr/>
        <p:txBody>
          <a:bodyPr/>
          <a:lstStyle/>
          <a:p>
            <a:fld id="{E7E5129C-F487-4934-A864-BB6DA7478BEB}" type="slidenum">
              <a:rPr lang="en-GB" noProof="0" smtClean="0"/>
              <a:pPr/>
              <a:t>‹#›</a:t>
            </a:fld>
            <a:r>
              <a:rPr lang="en-GB" noProof="0"/>
              <a:t>.</a:t>
            </a:r>
          </a:p>
        </p:txBody>
      </p:sp>
      <p:sp>
        <p:nvSpPr>
          <p:cNvPr id="5" name="Picture Placeholder 8">
            <a:extLst>
              <a:ext uri="{FF2B5EF4-FFF2-40B4-BE49-F238E27FC236}">
                <a16:creationId xmlns:a16="http://schemas.microsoft.com/office/drawing/2014/main" id="{C892E06C-5AA5-548A-0302-223841CB1F0A}"/>
              </a:ext>
            </a:extLst>
          </p:cNvPr>
          <p:cNvSpPr>
            <a:spLocks noGrp="1"/>
          </p:cNvSpPr>
          <p:nvPr>
            <p:ph type="pic" sz="quarter" idx="14" hasCustomPrompt="1"/>
          </p:nvPr>
        </p:nvSpPr>
        <p:spPr>
          <a:xfrm>
            <a:off x="7650865" y="4011353"/>
            <a:ext cx="5903089" cy="3503353"/>
          </a:xfrm>
          <a:prstGeom prst="roundRect">
            <a:avLst>
              <a:gd name="adj" fmla="val 10526"/>
            </a:avLst>
          </a:prstGeom>
        </p:spPr>
        <p:txBody>
          <a:bodyPr/>
          <a:lstStyle/>
          <a:p>
            <a:r>
              <a:rPr lang="en-GB" noProof="0"/>
              <a:t>  </a:t>
            </a:r>
          </a:p>
        </p:txBody>
      </p:sp>
      <p:sp>
        <p:nvSpPr>
          <p:cNvPr id="6" name="Text Placeholder 8">
            <a:extLst>
              <a:ext uri="{FF2B5EF4-FFF2-40B4-BE49-F238E27FC236}">
                <a16:creationId xmlns:a16="http://schemas.microsoft.com/office/drawing/2014/main" id="{780A7A18-EFC7-2841-C40F-7A68904E1BA5}"/>
              </a:ext>
            </a:extLst>
          </p:cNvPr>
          <p:cNvSpPr>
            <a:spLocks noGrp="1"/>
          </p:cNvSpPr>
          <p:nvPr>
            <p:ph type="body" sz="quarter" idx="16"/>
          </p:nvPr>
        </p:nvSpPr>
        <p:spPr>
          <a:xfrm>
            <a:off x="486921" y="3425825"/>
            <a:ext cx="6202804" cy="35179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13536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with Images">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F8FE3B65-83A3-7360-CF51-ADC9DA9FB622}"/>
              </a:ext>
            </a:extLst>
          </p:cNvPr>
          <p:cNvSpPr/>
          <p:nvPr/>
        </p:nvSpPr>
        <p:spPr>
          <a:xfrm>
            <a:off x="259145" y="257537"/>
            <a:ext cx="13299311" cy="7257325"/>
          </a:xfrm>
          <a:prstGeom prst="roundRect">
            <a:avLst>
              <a:gd name="adj" fmla="val 46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0" name="Graphic 9">
            <a:extLst>
              <a:ext uri="{FF2B5EF4-FFF2-40B4-BE49-F238E27FC236}">
                <a16:creationId xmlns:a16="http://schemas.microsoft.com/office/drawing/2014/main" id="{15EC4138-ECAB-9D3F-C19E-59EE8DED02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647" y="916193"/>
            <a:ext cx="2355368" cy="525578"/>
          </a:xfrm>
          <a:prstGeom prst="rect">
            <a:avLst/>
          </a:prstGeom>
        </p:spPr>
      </p:pic>
      <p:sp>
        <p:nvSpPr>
          <p:cNvPr id="11" name="Title 10">
            <a:extLst>
              <a:ext uri="{FF2B5EF4-FFF2-40B4-BE49-F238E27FC236}">
                <a16:creationId xmlns:a16="http://schemas.microsoft.com/office/drawing/2014/main" id="{5661E3B7-187D-67E7-DCDE-F8F53B5C69C4}"/>
              </a:ext>
            </a:extLst>
          </p:cNvPr>
          <p:cNvSpPr>
            <a:spLocks noGrp="1"/>
          </p:cNvSpPr>
          <p:nvPr>
            <p:ph type="title"/>
          </p:nvPr>
        </p:nvSpPr>
        <p:spPr>
          <a:xfrm>
            <a:off x="746647" y="2357964"/>
            <a:ext cx="5566587" cy="2126648"/>
          </a:xfrm>
        </p:spPr>
        <p:txBody>
          <a:bodyPr/>
          <a:lstStyle/>
          <a:p>
            <a:r>
              <a:rPr lang="en-US" noProof="0"/>
              <a:t>Click to edit Master title style</a:t>
            </a:r>
            <a:endParaRPr lang="en-GB" noProof="0"/>
          </a:p>
        </p:txBody>
      </p:sp>
      <p:sp>
        <p:nvSpPr>
          <p:cNvPr id="13" name="Text Placeholder 12">
            <a:extLst>
              <a:ext uri="{FF2B5EF4-FFF2-40B4-BE49-F238E27FC236}">
                <a16:creationId xmlns:a16="http://schemas.microsoft.com/office/drawing/2014/main" id="{E9C2F39C-9E23-94B2-837A-B9EFC2238559}"/>
              </a:ext>
            </a:extLst>
          </p:cNvPr>
          <p:cNvSpPr>
            <a:spLocks noGrp="1"/>
          </p:cNvSpPr>
          <p:nvPr>
            <p:ph type="body" sz="quarter" idx="10" hasCustomPrompt="1"/>
          </p:nvPr>
        </p:nvSpPr>
        <p:spPr>
          <a:xfrm>
            <a:off x="739521" y="4484613"/>
            <a:ext cx="5573713" cy="682757"/>
          </a:xfrm>
        </p:spPr>
        <p:txBody>
          <a:bodyPr/>
          <a:lstStyle>
            <a:lvl1pPr>
              <a:defRPr sz="2600" spc="-80" baseline="0"/>
            </a:lvl1pPr>
          </a:lstStyle>
          <a:p>
            <a:pPr lvl="0"/>
            <a:r>
              <a:rPr lang="en-GB" noProof="0"/>
              <a:t>Presented by Brook</a:t>
            </a:r>
          </a:p>
        </p:txBody>
      </p:sp>
      <p:sp>
        <p:nvSpPr>
          <p:cNvPr id="14" name="Text Placeholder 12">
            <a:extLst>
              <a:ext uri="{FF2B5EF4-FFF2-40B4-BE49-F238E27FC236}">
                <a16:creationId xmlns:a16="http://schemas.microsoft.com/office/drawing/2014/main" id="{4A5F8B67-8612-C542-888A-CC76D1B5EE9B}"/>
              </a:ext>
            </a:extLst>
          </p:cNvPr>
          <p:cNvSpPr>
            <a:spLocks noGrp="1"/>
          </p:cNvSpPr>
          <p:nvPr>
            <p:ph type="body" sz="quarter" idx="11" hasCustomPrompt="1"/>
          </p:nvPr>
        </p:nvSpPr>
        <p:spPr>
          <a:xfrm>
            <a:off x="739521" y="6706953"/>
            <a:ext cx="5573713" cy="411478"/>
          </a:xfrm>
        </p:spPr>
        <p:txBody>
          <a:bodyPr/>
          <a:lstStyle>
            <a:lvl1pPr>
              <a:defRPr sz="1800" b="1" i="0" u="sng" spc="0">
                <a:solidFill>
                  <a:srgbClr val="1B131E"/>
                </a:solidFill>
                <a:latin typeface="Century Gothic" panose="020B0502020202020204" pitchFamily="34" charset="0"/>
              </a:defRPr>
            </a:lvl1pPr>
          </a:lstStyle>
          <a:p>
            <a:pPr lvl="0"/>
            <a:r>
              <a:rPr lang="en-GB" noProof="0"/>
              <a:t>22 July ‘23</a:t>
            </a:r>
          </a:p>
        </p:txBody>
      </p:sp>
      <p:sp>
        <p:nvSpPr>
          <p:cNvPr id="19" name="Picture Placeholder 18">
            <a:extLst>
              <a:ext uri="{FF2B5EF4-FFF2-40B4-BE49-F238E27FC236}">
                <a16:creationId xmlns:a16="http://schemas.microsoft.com/office/drawing/2014/main" id="{67EBF93D-EA57-2FAA-6DB2-944361A175A2}"/>
              </a:ext>
            </a:extLst>
          </p:cNvPr>
          <p:cNvSpPr>
            <a:spLocks noGrp="1"/>
          </p:cNvSpPr>
          <p:nvPr>
            <p:ph type="pic" sz="quarter" idx="12" hasCustomPrompt="1"/>
          </p:nvPr>
        </p:nvSpPr>
        <p:spPr>
          <a:xfrm>
            <a:off x="6991519" y="257537"/>
            <a:ext cx="6560887" cy="7257326"/>
          </a:xfrm>
          <a:custGeom>
            <a:avLst/>
            <a:gdLst>
              <a:gd name="connsiteX0" fmla="*/ 0 w 6560887"/>
              <a:gd name="connsiteY0" fmla="*/ 0 h 7257326"/>
              <a:gd name="connsiteX1" fmla="*/ 6215391 w 6560887"/>
              <a:gd name="connsiteY1" fmla="*/ 0 h 7257326"/>
              <a:gd name="connsiteX2" fmla="*/ 6560887 w 6560887"/>
              <a:gd name="connsiteY2" fmla="*/ 345496 h 7257326"/>
              <a:gd name="connsiteX3" fmla="*/ 6560887 w 6560887"/>
              <a:gd name="connsiteY3" fmla="*/ 6911830 h 7257326"/>
              <a:gd name="connsiteX4" fmla="*/ 6215391 w 6560887"/>
              <a:gd name="connsiteY4" fmla="*/ 7257326 h 7257326"/>
              <a:gd name="connsiteX5" fmla="*/ 0 w 6560887"/>
              <a:gd name="connsiteY5" fmla="*/ 7257326 h 725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0887" h="7257326">
                <a:moveTo>
                  <a:pt x="0" y="0"/>
                </a:moveTo>
                <a:lnTo>
                  <a:pt x="6215391" y="0"/>
                </a:lnTo>
                <a:cubicBezTo>
                  <a:pt x="6406203" y="0"/>
                  <a:pt x="6560887" y="154684"/>
                  <a:pt x="6560887" y="345496"/>
                </a:cubicBezTo>
                <a:lnTo>
                  <a:pt x="6560887" y="6911830"/>
                </a:lnTo>
                <a:cubicBezTo>
                  <a:pt x="6560887" y="7102642"/>
                  <a:pt x="6406203" y="7257326"/>
                  <a:pt x="6215391" y="7257326"/>
                </a:cubicBezTo>
                <a:lnTo>
                  <a:pt x="0" y="7257326"/>
                </a:lnTo>
                <a:close/>
              </a:path>
            </a:pathLst>
          </a:custGeom>
        </p:spPr>
        <p:txBody>
          <a:bodyPr wrap="square">
            <a:noAutofit/>
          </a:bodyPr>
          <a:lstStyle/>
          <a:p>
            <a:r>
              <a:rPr lang="en-GB" noProof="0"/>
              <a:t>  </a:t>
            </a:r>
          </a:p>
        </p:txBody>
      </p:sp>
      <p:pic>
        <p:nvPicPr>
          <p:cNvPr id="3" name="Graphic 2">
            <a:extLst>
              <a:ext uri="{FF2B5EF4-FFF2-40B4-BE49-F238E27FC236}">
                <a16:creationId xmlns:a16="http://schemas.microsoft.com/office/drawing/2014/main" id="{734A5680-A8C9-2F37-BD38-B58207D751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647" y="916193"/>
            <a:ext cx="2355368" cy="525578"/>
          </a:xfrm>
          <a:prstGeom prst="rect">
            <a:avLst/>
          </a:prstGeom>
        </p:spPr>
      </p:pic>
    </p:spTree>
    <p:extLst>
      <p:ext uri="{BB962C8B-B14F-4D97-AF65-F5344CB8AC3E}">
        <p14:creationId xmlns:p14="http://schemas.microsoft.com/office/powerpoint/2010/main" val="280428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Thre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03C4CD9-08EF-0F0E-92E5-F6C951494608}"/>
              </a:ext>
            </a:extLst>
          </p:cNvPr>
          <p:cNvSpPr>
            <a:spLocks noGrp="1"/>
          </p:cNvSpPr>
          <p:nvPr>
            <p:ph type="title"/>
          </p:nvPr>
        </p:nvSpPr>
        <p:spPr>
          <a:xfrm>
            <a:off x="486972" y="1266676"/>
            <a:ext cx="6202804" cy="1893213"/>
          </a:xfrm>
        </p:spPr>
        <p:txBody>
          <a:bodyPr/>
          <a:lstStyle/>
          <a:p>
            <a:r>
              <a:rPr lang="en-GB" noProof="0"/>
              <a:t>Click to edit Master title style</a:t>
            </a:r>
          </a:p>
        </p:txBody>
      </p:sp>
      <p:sp>
        <p:nvSpPr>
          <p:cNvPr id="16" name="Text Placeholder 15">
            <a:extLst>
              <a:ext uri="{FF2B5EF4-FFF2-40B4-BE49-F238E27FC236}">
                <a16:creationId xmlns:a16="http://schemas.microsoft.com/office/drawing/2014/main" id="{7E561EEA-D16F-1FDD-CDEB-8EA7EF4BF645}"/>
              </a:ext>
            </a:extLst>
          </p:cNvPr>
          <p:cNvSpPr>
            <a:spLocks noGrp="1"/>
          </p:cNvSpPr>
          <p:nvPr>
            <p:ph type="body" sz="quarter" idx="12" hasCustomPrompt="1"/>
          </p:nvPr>
        </p:nvSpPr>
        <p:spPr>
          <a:xfrm>
            <a:off x="486972" y="525477"/>
            <a:ext cx="5566587" cy="302797"/>
          </a:xfrm>
        </p:spPr>
        <p:txBody>
          <a:bodyPr/>
          <a:lstStyle>
            <a:lvl1pPr>
              <a:defRPr sz="1600" b="1" i="0" u="sng" spc="0">
                <a:solidFill>
                  <a:schemeClr val="accent1"/>
                </a:solidFill>
                <a:latin typeface="Century Gothic" panose="020B0502020202020204" pitchFamily="34" charset="0"/>
              </a:defRPr>
            </a:lvl1pPr>
          </a:lstStyle>
          <a:p>
            <a:pPr lvl="0"/>
            <a:r>
              <a:rPr lang="en-GB" noProof="0"/>
              <a:t>Underlined heading</a:t>
            </a:r>
          </a:p>
        </p:txBody>
      </p:sp>
      <p:sp>
        <p:nvSpPr>
          <p:cNvPr id="2" name="Slide Number Placeholder 1">
            <a:extLst>
              <a:ext uri="{FF2B5EF4-FFF2-40B4-BE49-F238E27FC236}">
                <a16:creationId xmlns:a16="http://schemas.microsoft.com/office/drawing/2014/main" id="{B501A871-870B-EA2E-3830-CD761715EA74}"/>
              </a:ext>
            </a:extLst>
          </p:cNvPr>
          <p:cNvSpPr>
            <a:spLocks noGrp="1"/>
          </p:cNvSpPr>
          <p:nvPr>
            <p:ph type="sldNum" sz="quarter" idx="13"/>
          </p:nvPr>
        </p:nvSpPr>
        <p:spPr/>
        <p:txBody>
          <a:bodyPr/>
          <a:lstStyle/>
          <a:p>
            <a:fld id="{E7E5129C-F487-4934-A864-BB6DA7478BEB}" type="slidenum">
              <a:rPr lang="en-GB" noProof="0" smtClean="0"/>
              <a:pPr/>
              <a:t>‹#›</a:t>
            </a:fld>
            <a:r>
              <a:rPr lang="en-GB" noProof="0"/>
              <a:t>.</a:t>
            </a:r>
          </a:p>
        </p:txBody>
      </p:sp>
      <p:sp>
        <p:nvSpPr>
          <p:cNvPr id="5" name="Picture Placeholder 8">
            <a:extLst>
              <a:ext uri="{FF2B5EF4-FFF2-40B4-BE49-F238E27FC236}">
                <a16:creationId xmlns:a16="http://schemas.microsoft.com/office/drawing/2014/main" id="{C892E06C-5AA5-548A-0302-223841CB1F0A}"/>
              </a:ext>
            </a:extLst>
          </p:cNvPr>
          <p:cNvSpPr>
            <a:spLocks noGrp="1"/>
          </p:cNvSpPr>
          <p:nvPr>
            <p:ph type="pic" sz="quarter" idx="14" hasCustomPrompt="1"/>
          </p:nvPr>
        </p:nvSpPr>
        <p:spPr>
          <a:xfrm>
            <a:off x="7650865" y="4011353"/>
            <a:ext cx="5903089" cy="3503353"/>
          </a:xfrm>
          <a:prstGeom prst="roundRect">
            <a:avLst>
              <a:gd name="adj" fmla="val 10526"/>
            </a:avLst>
          </a:prstGeom>
        </p:spPr>
        <p:txBody>
          <a:bodyPr/>
          <a:lstStyle/>
          <a:p>
            <a:r>
              <a:rPr lang="en-GB" noProof="0"/>
              <a:t>  </a:t>
            </a:r>
          </a:p>
        </p:txBody>
      </p:sp>
      <p:sp>
        <p:nvSpPr>
          <p:cNvPr id="7" name="Picture Placeholder 8">
            <a:extLst>
              <a:ext uri="{FF2B5EF4-FFF2-40B4-BE49-F238E27FC236}">
                <a16:creationId xmlns:a16="http://schemas.microsoft.com/office/drawing/2014/main" id="{EE3ED2F8-9366-241C-8931-C9A3E8C35139}"/>
              </a:ext>
            </a:extLst>
          </p:cNvPr>
          <p:cNvSpPr>
            <a:spLocks noGrp="1"/>
          </p:cNvSpPr>
          <p:nvPr>
            <p:ph type="pic" sz="quarter" idx="10" hasCustomPrompt="1"/>
          </p:nvPr>
        </p:nvSpPr>
        <p:spPr>
          <a:xfrm>
            <a:off x="7650866" y="254000"/>
            <a:ext cx="2820129" cy="3503353"/>
          </a:xfrm>
          <a:prstGeom prst="roundRect">
            <a:avLst>
              <a:gd name="adj" fmla="val 12899"/>
            </a:avLst>
          </a:prstGeom>
        </p:spPr>
        <p:txBody>
          <a:bodyPr/>
          <a:lstStyle/>
          <a:p>
            <a:r>
              <a:rPr lang="en-GB" noProof="0"/>
              <a:t>  </a:t>
            </a:r>
          </a:p>
        </p:txBody>
      </p:sp>
      <p:sp>
        <p:nvSpPr>
          <p:cNvPr id="8" name="Picture Placeholder 8">
            <a:extLst>
              <a:ext uri="{FF2B5EF4-FFF2-40B4-BE49-F238E27FC236}">
                <a16:creationId xmlns:a16="http://schemas.microsoft.com/office/drawing/2014/main" id="{1EFB75E2-36B8-AAD3-594B-BC5353697B3B}"/>
              </a:ext>
            </a:extLst>
          </p:cNvPr>
          <p:cNvSpPr>
            <a:spLocks noGrp="1"/>
          </p:cNvSpPr>
          <p:nvPr>
            <p:ph type="pic" sz="quarter" idx="15" hasCustomPrompt="1"/>
          </p:nvPr>
        </p:nvSpPr>
        <p:spPr>
          <a:xfrm>
            <a:off x="10733825" y="254000"/>
            <a:ext cx="2820129" cy="3503353"/>
          </a:xfrm>
          <a:prstGeom prst="roundRect">
            <a:avLst>
              <a:gd name="adj" fmla="val 12899"/>
            </a:avLst>
          </a:prstGeom>
        </p:spPr>
        <p:txBody>
          <a:bodyPr/>
          <a:lstStyle/>
          <a:p>
            <a:r>
              <a:rPr lang="en-GB" noProof="0"/>
              <a:t>  </a:t>
            </a:r>
          </a:p>
        </p:txBody>
      </p:sp>
      <p:sp>
        <p:nvSpPr>
          <p:cNvPr id="11" name="Text Placeholder 8">
            <a:extLst>
              <a:ext uri="{FF2B5EF4-FFF2-40B4-BE49-F238E27FC236}">
                <a16:creationId xmlns:a16="http://schemas.microsoft.com/office/drawing/2014/main" id="{AA1B9CCE-673F-E745-A147-1A4E457190B4}"/>
              </a:ext>
            </a:extLst>
          </p:cNvPr>
          <p:cNvSpPr>
            <a:spLocks noGrp="1"/>
          </p:cNvSpPr>
          <p:nvPr>
            <p:ph type="body" sz="quarter" idx="16"/>
          </p:nvPr>
        </p:nvSpPr>
        <p:spPr>
          <a:xfrm>
            <a:off x="486921" y="3425825"/>
            <a:ext cx="6202804" cy="35179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126360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4">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03C4CD9-08EF-0F0E-92E5-F6C951494608}"/>
              </a:ext>
            </a:extLst>
          </p:cNvPr>
          <p:cNvSpPr>
            <a:spLocks noGrp="1"/>
          </p:cNvSpPr>
          <p:nvPr>
            <p:ph type="title"/>
          </p:nvPr>
        </p:nvSpPr>
        <p:spPr>
          <a:xfrm>
            <a:off x="486972" y="1266676"/>
            <a:ext cx="6202804" cy="1893213"/>
          </a:xfrm>
        </p:spPr>
        <p:txBody>
          <a:bodyPr/>
          <a:lstStyle/>
          <a:p>
            <a:r>
              <a:rPr lang="en-GB" noProof="0"/>
              <a:t>Click to edit Master title style</a:t>
            </a:r>
          </a:p>
        </p:txBody>
      </p:sp>
      <p:sp>
        <p:nvSpPr>
          <p:cNvPr id="16" name="Text Placeholder 15">
            <a:extLst>
              <a:ext uri="{FF2B5EF4-FFF2-40B4-BE49-F238E27FC236}">
                <a16:creationId xmlns:a16="http://schemas.microsoft.com/office/drawing/2014/main" id="{7E561EEA-D16F-1FDD-CDEB-8EA7EF4BF645}"/>
              </a:ext>
            </a:extLst>
          </p:cNvPr>
          <p:cNvSpPr>
            <a:spLocks noGrp="1"/>
          </p:cNvSpPr>
          <p:nvPr>
            <p:ph type="body" sz="quarter" idx="12" hasCustomPrompt="1"/>
          </p:nvPr>
        </p:nvSpPr>
        <p:spPr>
          <a:xfrm>
            <a:off x="486972" y="525477"/>
            <a:ext cx="5566587" cy="302797"/>
          </a:xfrm>
        </p:spPr>
        <p:txBody>
          <a:bodyPr/>
          <a:lstStyle>
            <a:lvl1pPr>
              <a:defRPr sz="1600" b="1" i="0" u="sng" spc="0">
                <a:solidFill>
                  <a:schemeClr val="accent1"/>
                </a:solidFill>
                <a:latin typeface="Century Gothic" panose="020B0502020202020204" pitchFamily="34" charset="0"/>
              </a:defRPr>
            </a:lvl1pPr>
          </a:lstStyle>
          <a:p>
            <a:pPr lvl="0"/>
            <a:r>
              <a:rPr lang="en-GB" noProof="0"/>
              <a:t>Underlined heading</a:t>
            </a:r>
          </a:p>
        </p:txBody>
      </p:sp>
      <p:sp>
        <p:nvSpPr>
          <p:cNvPr id="2" name="Slide Number Placeholder 1">
            <a:extLst>
              <a:ext uri="{FF2B5EF4-FFF2-40B4-BE49-F238E27FC236}">
                <a16:creationId xmlns:a16="http://schemas.microsoft.com/office/drawing/2014/main" id="{B501A871-870B-EA2E-3830-CD761715EA74}"/>
              </a:ext>
            </a:extLst>
          </p:cNvPr>
          <p:cNvSpPr>
            <a:spLocks noGrp="1"/>
          </p:cNvSpPr>
          <p:nvPr>
            <p:ph type="sldNum" sz="quarter" idx="13"/>
          </p:nvPr>
        </p:nvSpPr>
        <p:spPr/>
        <p:txBody>
          <a:bodyPr/>
          <a:lstStyle/>
          <a:p>
            <a:fld id="{E7E5129C-F487-4934-A864-BB6DA7478BEB}" type="slidenum">
              <a:rPr lang="en-GB" noProof="0" smtClean="0"/>
              <a:pPr/>
              <a:t>‹#›</a:t>
            </a:fld>
            <a:r>
              <a:rPr lang="en-GB" noProof="0"/>
              <a:t>.</a:t>
            </a:r>
          </a:p>
        </p:txBody>
      </p:sp>
      <p:sp>
        <p:nvSpPr>
          <p:cNvPr id="5" name="Picture Placeholder 8">
            <a:extLst>
              <a:ext uri="{FF2B5EF4-FFF2-40B4-BE49-F238E27FC236}">
                <a16:creationId xmlns:a16="http://schemas.microsoft.com/office/drawing/2014/main" id="{C892E06C-5AA5-548A-0302-223841CB1F0A}"/>
              </a:ext>
            </a:extLst>
          </p:cNvPr>
          <p:cNvSpPr>
            <a:spLocks noGrp="1"/>
          </p:cNvSpPr>
          <p:nvPr>
            <p:ph type="pic" sz="quarter" idx="14" hasCustomPrompt="1"/>
          </p:nvPr>
        </p:nvSpPr>
        <p:spPr>
          <a:xfrm>
            <a:off x="7650866" y="4527749"/>
            <a:ext cx="2992750" cy="2990651"/>
          </a:xfrm>
          <a:prstGeom prst="roundRect">
            <a:avLst>
              <a:gd name="adj" fmla="val 12238"/>
            </a:avLst>
          </a:prstGeom>
        </p:spPr>
        <p:txBody>
          <a:bodyPr/>
          <a:lstStyle/>
          <a:p>
            <a:r>
              <a:rPr lang="en-GB" noProof="0"/>
              <a:t>  </a:t>
            </a:r>
          </a:p>
        </p:txBody>
      </p:sp>
      <p:sp>
        <p:nvSpPr>
          <p:cNvPr id="8" name="Picture Placeholder 8">
            <a:extLst>
              <a:ext uri="{FF2B5EF4-FFF2-40B4-BE49-F238E27FC236}">
                <a16:creationId xmlns:a16="http://schemas.microsoft.com/office/drawing/2014/main" id="{1EFB75E2-36B8-AAD3-594B-BC5353697B3B}"/>
              </a:ext>
            </a:extLst>
          </p:cNvPr>
          <p:cNvSpPr>
            <a:spLocks noGrp="1"/>
          </p:cNvSpPr>
          <p:nvPr>
            <p:ph type="pic" sz="quarter" idx="15" hasCustomPrompt="1"/>
          </p:nvPr>
        </p:nvSpPr>
        <p:spPr>
          <a:xfrm>
            <a:off x="8814815" y="253999"/>
            <a:ext cx="4739139" cy="5883454"/>
          </a:xfrm>
          <a:prstGeom prst="roundRect">
            <a:avLst>
              <a:gd name="adj" fmla="val 8268"/>
            </a:avLst>
          </a:prstGeom>
        </p:spPr>
        <p:txBody>
          <a:bodyPr/>
          <a:lstStyle/>
          <a:p>
            <a:r>
              <a:rPr lang="en-GB" noProof="0"/>
              <a:t>  </a:t>
            </a:r>
          </a:p>
        </p:txBody>
      </p:sp>
      <p:sp>
        <p:nvSpPr>
          <p:cNvPr id="11" name="Text Placeholder 8">
            <a:extLst>
              <a:ext uri="{FF2B5EF4-FFF2-40B4-BE49-F238E27FC236}">
                <a16:creationId xmlns:a16="http://schemas.microsoft.com/office/drawing/2014/main" id="{1B6164AC-F972-D1D9-236B-8B441FF44B5F}"/>
              </a:ext>
            </a:extLst>
          </p:cNvPr>
          <p:cNvSpPr>
            <a:spLocks noGrp="1"/>
          </p:cNvSpPr>
          <p:nvPr>
            <p:ph type="body" sz="quarter" idx="16"/>
          </p:nvPr>
        </p:nvSpPr>
        <p:spPr>
          <a:xfrm>
            <a:off x="486921" y="3425825"/>
            <a:ext cx="6202804" cy="35179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71632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with White Bg">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3906FCC4-95E0-2C2E-A7E4-0D1700CFC9BA}"/>
              </a:ext>
            </a:extLst>
          </p:cNvPr>
          <p:cNvSpPr>
            <a:spLocks noGrp="1"/>
          </p:cNvSpPr>
          <p:nvPr>
            <p:ph type="body" sz="quarter" idx="12" hasCustomPrompt="1"/>
          </p:nvPr>
        </p:nvSpPr>
        <p:spPr>
          <a:xfrm>
            <a:off x="4125506" y="1559798"/>
            <a:ext cx="5566587" cy="302797"/>
          </a:xfrm>
        </p:spPr>
        <p:txBody>
          <a:bodyPr/>
          <a:lstStyle>
            <a:lvl1pPr algn="ctr">
              <a:defRPr sz="1600" b="1" i="0" u="sng" spc="0">
                <a:solidFill>
                  <a:schemeClr val="accent1"/>
                </a:solidFill>
                <a:latin typeface="Century Gothic" panose="020B0502020202020204" pitchFamily="34" charset="0"/>
              </a:defRPr>
            </a:lvl1pPr>
          </a:lstStyle>
          <a:p>
            <a:pPr lvl="0"/>
            <a:r>
              <a:rPr lang="en-GB" noProof="0"/>
              <a:t>Underlined heading</a:t>
            </a:r>
          </a:p>
        </p:txBody>
      </p:sp>
      <p:sp>
        <p:nvSpPr>
          <p:cNvPr id="10" name="Text Placeholder 8">
            <a:extLst>
              <a:ext uri="{FF2B5EF4-FFF2-40B4-BE49-F238E27FC236}">
                <a16:creationId xmlns:a16="http://schemas.microsoft.com/office/drawing/2014/main" id="{3FF43610-C51B-B3AD-174F-3B53C86399E8}"/>
              </a:ext>
            </a:extLst>
          </p:cNvPr>
          <p:cNvSpPr>
            <a:spLocks noGrp="1"/>
          </p:cNvSpPr>
          <p:nvPr>
            <p:ph type="body" sz="quarter" idx="16"/>
          </p:nvPr>
        </p:nvSpPr>
        <p:spPr>
          <a:xfrm>
            <a:off x="3604644" y="3826240"/>
            <a:ext cx="6608309" cy="1555229"/>
          </a:xfrm>
        </p:spPr>
        <p:txBody>
          <a:bodyPr/>
          <a:lstStyle>
            <a:lvl1pPr algn="ctr">
              <a:defRPr/>
            </a:lvl1pPr>
            <a:lvl2pPr algn="ctr">
              <a:defRPr/>
            </a:lvl2pPr>
            <a:lvl3pPr algn="ctr">
              <a:defRPr/>
            </a:lvl3pPr>
            <a:lvl4pPr algn="ctr">
              <a:defRPr/>
            </a:lvl4pPr>
            <a:lvl5pPr algn="ct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itle 10">
            <a:extLst>
              <a:ext uri="{FF2B5EF4-FFF2-40B4-BE49-F238E27FC236}">
                <a16:creationId xmlns:a16="http://schemas.microsoft.com/office/drawing/2014/main" id="{39609C3A-F997-0613-6049-9B4E23ABF5F7}"/>
              </a:ext>
            </a:extLst>
          </p:cNvPr>
          <p:cNvSpPr>
            <a:spLocks noGrp="1"/>
          </p:cNvSpPr>
          <p:nvPr>
            <p:ph type="title"/>
          </p:nvPr>
        </p:nvSpPr>
        <p:spPr>
          <a:xfrm>
            <a:off x="3604644" y="2284027"/>
            <a:ext cx="6608309" cy="1388563"/>
          </a:xfrm>
        </p:spPr>
        <p:txBody>
          <a:bodyPr/>
          <a:lstStyle>
            <a:lvl1pPr algn="ctr">
              <a:defRPr/>
            </a:lvl1pPr>
          </a:lstStyle>
          <a:p>
            <a:r>
              <a:rPr lang="en-GB" noProof="0"/>
              <a:t>Click to edit Master title style</a:t>
            </a:r>
          </a:p>
        </p:txBody>
      </p:sp>
      <p:sp>
        <p:nvSpPr>
          <p:cNvPr id="12" name="Text Placeholder 8">
            <a:extLst>
              <a:ext uri="{FF2B5EF4-FFF2-40B4-BE49-F238E27FC236}">
                <a16:creationId xmlns:a16="http://schemas.microsoft.com/office/drawing/2014/main" id="{FF8F5E1D-6A76-B283-5625-913914A45CCE}"/>
              </a:ext>
            </a:extLst>
          </p:cNvPr>
          <p:cNvSpPr>
            <a:spLocks noGrp="1"/>
          </p:cNvSpPr>
          <p:nvPr>
            <p:ph type="body" sz="quarter" idx="17" hasCustomPrompt="1"/>
          </p:nvPr>
        </p:nvSpPr>
        <p:spPr>
          <a:xfrm>
            <a:off x="5983356" y="5652053"/>
            <a:ext cx="1898135" cy="543338"/>
          </a:xfrm>
          <a:prstGeom prst="roundRect">
            <a:avLst>
              <a:gd name="adj" fmla="val 50000"/>
            </a:avLst>
          </a:prstGeom>
          <a:solidFill>
            <a:schemeClr val="accent1"/>
          </a:solidFill>
        </p:spPr>
        <p:txBody>
          <a:bodyPr anchor="ctr"/>
          <a:lstStyle>
            <a:lvl1pPr algn="ctr">
              <a:defRPr sz="1600" b="1" i="0">
                <a:solidFill>
                  <a:schemeClr val="bg2"/>
                </a:solidFill>
                <a:latin typeface="Century Gothic" panose="020B0502020202020204" pitchFamily="34" charset="0"/>
              </a:defRPr>
            </a:lvl1pPr>
            <a:lvl2pPr algn="ctr">
              <a:defRPr/>
            </a:lvl2pPr>
            <a:lvl3pPr algn="ctr">
              <a:defRPr/>
            </a:lvl3pPr>
            <a:lvl4pPr algn="ctr">
              <a:defRPr/>
            </a:lvl4pPr>
            <a:lvl5pPr algn="ctr">
              <a:defRPr/>
            </a:lvl5pPr>
          </a:lstStyle>
          <a:p>
            <a:pPr lvl="0"/>
            <a:r>
              <a:rPr lang="en-GB" noProof="0"/>
              <a:t>Call to action</a:t>
            </a:r>
          </a:p>
        </p:txBody>
      </p:sp>
      <p:pic>
        <p:nvPicPr>
          <p:cNvPr id="14" name="Graphic 13">
            <a:extLst>
              <a:ext uri="{FF2B5EF4-FFF2-40B4-BE49-F238E27FC236}">
                <a16:creationId xmlns:a16="http://schemas.microsoft.com/office/drawing/2014/main" id="{0CC1F2B9-05DA-3FCA-CDD8-620C17C690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177916" cy="1977746"/>
          </a:xfrm>
          <a:prstGeom prst="rect">
            <a:avLst/>
          </a:prstGeom>
        </p:spPr>
      </p:pic>
      <p:pic>
        <p:nvPicPr>
          <p:cNvPr id="16" name="Graphic 15">
            <a:extLst>
              <a:ext uri="{FF2B5EF4-FFF2-40B4-BE49-F238E27FC236}">
                <a16:creationId xmlns:a16="http://schemas.microsoft.com/office/drawing/2014/main" id="{4D1FB997-FE89-0831-54BE-F74F4FEEAEC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14413" y="6221625"/>
            <a:ext cx="5303187" cy="1575707"/>
          </a:xfrm>
          <a:prstGeom prst="rect">
            <a:avLst/>
          </a:prstGeom>
        </p:spPr>
      </p:pic>
    </p:spTree>
    <p:extLst>
      <p:ext uri="{BB962C8B-B14F-4D97-AF65-F5344CB8AC3E}">
        <p14:creationId xmlns:p14="http://schemas.microsoft.com/office/powerpoint/2010/main" val="411422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lor 1">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userDrawn="1"/>
        </p:nvSpPr>
        <p:spPr>
          <a:xfrm>
            <a:off x="259145" y="257537"/>
            <a:ext cx="13299311" cy="7257325"/>
          </a:xfrm>
          <a:prstGeom prst="roundRect">
            <a:avLst>
              <a:gd name="adj" fmla="val 4643"/>
            </a:avLst>
          </a:prstGeom>
          <a:solidFill>
            <a:srgbClr val="EBD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GB" noProof="0"/>
              <a:t>Click to edit Master title style</a:t>
            </a:r>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4273591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or 2">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userDrawn="1"/>
        </p:nvSpPr>
        <p:spPr>
          <a:xfrm>
            <a:off x="259145" y="257537"/>
            <a:ext cx="13299311" cy="7257325"/>
          </a:xfrm>
          <a:prstGeom prst="roundRect">
            <a:avLst>
              <a:gd name="adj" fmla="val 4643"/>
            </a:avLst>
          </a:prstGeom>
          <a:solidFill>
            <a:srgbClr val="FBE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GB" noProof="0"/>
              <a:t>Click to edit Master title style</a:t>
            </a:r>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3593429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lor 3">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userDrawn="1"/>
        </p:nvSpPr>
        <p:spPr>
          <a:xfrm>
            <a:off x="259145" y="257537"/>
            <a:ext cx="13299311" cy="7257325"/>
          </a:xfrm>
          <a:prstGeom prst="roundRect">
            <a:avLst>
              <a:gd name="adj" fmla="val 4643"/>
            </a:avLst>
          </a:prstGeom>
          <a:solidFill>
            <a:srgbClr val="D2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GB" noProof="0"/>
              <a:t>Click to edit Master title style</a:t>
            </a:r>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946025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 4">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userDrawn="1"/>
        </p:nvSpPr>
        <p:spPr>
          <a:xfrm>
            <a:off x="259145" y="257537"/>
            <a:ext cx="13299311" cy="7257325"/>
          </a:xfrm>
          <a:prstGeom prst="roundRect">
            <a:avLst>
              <a:gd name="adj" fmla="val 4643"/>
            </a:avLst>
          </a:prstGeom>
          <a:solidFill>
            <a:srgbClr val="F9F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GB" noProof="0"/>
              <a:t>Click to edit Master title style</a:t>
            </a:r>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2204185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lor 5">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userDrawn="1"/>
        </p:nvSpPr>
        <p:spPr>
          <a:xfrm>
            <a:off x="259145" y="257537"/>
            <a:ext cx="13299311" cy="7257325"/>
          </a:xfrm>
          <a:prstGeom prst="roundRect">
            <a:avLst>
              <a:gd name="adj" fmla="val 4643"/>
            </a:avLst>
          </a:prstGeom>
          <a:solidFill>
            <a:srgbClr val="DE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GB" noProof="0"/>
              <a:t>Click to edit Master title style</a:t>
            </a:r>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4151144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or 6">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userDrawn="1"/>
        </p:nvSpPr>
        <p:spPr>
          <a:xfrm>
            <a:off x="259145" y="257537"/>
            <a:ext cx="13299311" cy="7257325"/>
          </a:xfrm>
          <a:prstGeom prst="roundRect">
            <a:avLst>
              <a:gd name="adj" fmla="val 4643"/>
            </a:avLst>
          </a:prstGeom>
          <a:solidFill>
            <a:srgbClr val="F9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GB" noProof="0"/>
              <a:t>Click to edit Master title style</a:t>
            </a:r>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3135127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with Image 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BBC1D7E-FF32-88DD-3970-0CE9929E4E96}"/>
              </a:ext>
            </a:extLst>
          </p:cNvPr>
          <p:cNvSpPr>
            <a:spLocks noGrp="1"/>
          </p:cNvSpPr>
          <p:nvPr>
            <p:ph type="pic" sz="quarter" idx="13" hasCustomPrompt="1"/>
          </p:nvPr>
        </p:nvSpPr>
        <p:spPr>
          <a:xfrm>
            <a:off x="259146" y="257538"/>
            <a:ext cx="13299311" cy="7257325"/>
          </a:xfrm>
          <a:custGeom>
            <a:avLst/>
            <a:gdLst>
              <a:gd name="connsiteX0" fmla="*/ 336958 w 13299311"/>
              <a:gd name="connsiteY0" fmla="*/ 0 h 7257325"/>
              <a:gd name="connsiteX1" fmla="*/ 12962353 w 13299311"/>
              <a:gd name="connsiteY1" fmla="*/ 0 h 7257325"/>
              <a:gd name="connsiteX2" fmla="*/ 13299311 w 13299311"/>
              <a:gd name="connsiteY2" fmla="*/ 336958 h 7257325"/>
              <a:gd name="connsiteX3" fmla="*/ 13299311 w 13299311"/>
              <a:gd name="connsiteY3" fmla="*/ 6920367 h 7257325"/>
              <a:gd name="connsiteX4" fmla="*/ 12962353 w 13299311"/>
              <a:gd name="connsiteY4" fmla="*/ 7257325 h 7257325"/>
              <a:gd name="connsiteX5" fmla="*/ 336958 w 13299311"/>
              <a:gd name="connsiteY5" fmla="*/ 7257325 h 7257325"/>
              <a:gd name="connsiteX6" fmla="*/ 0 w 13299311"/>
              <a:gd name="connsiteY6" fmla="*/ 6920367 h 7257325"/>
              <a:gd name="connsiteX7" fmla="*/ 0 w 13299311"/>
              <a:gd name="connsiteY7" fmla="*/ 336958 h 7257325"/>
              <a:gd name="connsiteX8" fmla="*/ 336958 w 13299311"/>
              <a:gd name="connsiteY8" fmla="*/ 0 h 72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9311" h="7257325">
                <a:moveTo>
                  <a:pt x="336958" y="0"/>
                </a:moveTo>
                <a:lnTo>
                  <a:pt x="12962353" y="0"/>
                </a:lnTo>
                <a:cubicBezTo>
                  <a:pt x="13148450" y="0"/>
                  <a:pt x="13299311" y="150861"/>
                  <a:pt x="13299311" y="336958"/>
                </a:cubicBezTo>
                <a:lnTo>
                  <a:pt x="13299311" y="6920367"/>
                </a:lnTo>
                <a:cubicBezTo>
                  <a:pt x="13299311" y="7106464"/>
                  <a:pt x="13148450" y="7257325"/>
                  <a:pt x="12962353" y="7257325"/>
                </a:cubicBezTo>
                <a:lnTo>
                  <a:pt x="336958" y="7257325"/>
                </a:lnTo>
                <a:cubicBezTo>
                  <a:pt x="150861" y="7257325"/>
                  <a:pt x="0" y="7106464"/>
                  <a:pt x="0" y="6920367"/>
                </a:cubicBezTo>
                <a:lnTo>
                  <a:pt x="0" y="336958"/>
                </a:lnTo>
                <a:cubicBezTo>
                  <a:pt x="0" y="150861"/>
                  <a:pt x="150861" y="0"/>
                  <a:pt x="336958" y="0"/>
                </a:cubicBezTo>
                <a:close/>
              </a:path>
            </a:pathLst>
          </a:custGeom>
        </p:spPr>
        <p:txBody>
          <a:bodyPr wrap="square">
            <a:noAutofit/>
          </a:bodyPr>
          <a:lstStyle/>
          <a:p>
            <a:r>
              <a:rPr lang="en-US" dirty="0"/>
              <a:t>  </a:t>
            </a:r>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GB" noProof="0"/>
              <a:t>Click to edit Master title style</a:t>
            </a:r>
          </a:p>
        </p:txBody>
      </p:sp>
    </p:spTree>
    <p:extLst>
      <p:ext uri="{BB962C8B-B14F-4D97-AF65-F5344CB8AC3E}">
        <p14:creationId xmlns:p14="http://schemas.microsoft.com/office/powerpoint/2010/main" val="32493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 On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D23F343-6153-056B-D180-36657EBCF08B}"/>
              </a:ext>
            </a:extLst>
          </p:cNvPr>
          <p:cNvSpPr>
            <a:spLocks noGrp="1"/>
          </p:cNvSpPr>
          <p:nvPr>
            <p:ph type="pic" sz="quarter" idx="10" hasCustomPrompt="1"/>
          </p:nvPr>
        </p:nvSpPr>
        <p:spPr>
          <a:xfrm>
            <a:off x="7650865" y="254000"/>
            <a:ext cx="5903089" cy="7258050"/>
          </a:xfrm>
          <a:prstGeom prst="roundRect">
            <a:avLst>
              <a:gd name="adj" fmla="val 6255"/>
            </a:avLst>
          </a:prstGeom>
        </p:spPr>
        <p:txBody>
          <a:bodyPr/>
          <a:lstStyle/>
          <a:p>
            <a:r>
              <a:rPr lang="en-GB" noProof="0"/>
              <a:t>  </a:t>
            </a:r>
          </a:p>
        </p:txBody>
      </p:sp>
      <p:sp>
        <p:nvSpPr>
          <p:cNvPr id="10" name="Title 9">
            <a:extLst>
              <a:ext uri="{FF2B5EF4-FFF2-40B4-BE49-F238E27FC236}">
                <a16:creationId xmlns:a16="http://schemas.microsoft.com/office/drawing/2014/main" id="{E03C4CD9-08EF-0F0E-92E5-F6C951494608}"/>
              </a:ext>
            </a:extLst>
          </p:cNvPr>
          <p:cNvSpPr>
            <a:spLocks noGrp="1"/>
          </p:cNvSpPr>
          <p:nvPr>
            <p:ph type="title"/>
          </p:nvPr>
        </p:nvSpPr>
        <p:spPr>
          <a:xfrm>
            <a:off x="486972" y="1266676"/>
            <a:ext cx="6202804" cy="1893213"/>
          </a:xfrm>
        </p:spPr>
        <p:txBody>
          <a:bodyPr/>
          <a:lstStyle/>
          <a:p>
            <a:r>
              <a:rPr lang="en-US" noProof="0"/>
              <a:t>Click to edit Master title style</a:t>
            </a:r>
            <a:endParaRPr lang="en-GB" noProof="0"/>
          </a:p>
        </p:txBody>
      </p:sp>
      <p:sp>
        <p:nvSpPr>
          <p:cNvPr id="16" name="Text Placeholder 15">
            <a:extLst>
              <a:ext uri="{FF2B5EF4-FFF2-40B4-BE49-F238E27FC236}">
                <a16:creationId xmlns:a16="http://schemas.microsoft.com/office/drawing/2014/main" id="{7E561EEA-D16F-1FDD-CDEB-8EA7EF4BF645}"/>
              </a:ext>
            </a:extLst>
          </p:cNvPr>
          <p:cNvSpPr>
            <a:spLocks noGrp="1"/>
          </p:cNvSpPr>
          <p:nvPr>
            <p:ph type="body" sz="quarter" idx="12" hasCustomPrompt="1"/>
          </p:nvPr>
        </p:nvSpPr>
        <p:spPr>
          <a:xfrm>
            <a:off x="486972" y="525477"/>
            <a:ext cx="5566587" cy="302797"/>
          </a:xfrm>
        </p:spPr>
        <p:txBody>
          <a:bodyPr/>
          <a:lstStyle>
            <a:lvl1pPr>
              <a:defRPr sz="1600" b="1" i="0" u="sng" spc="0">
                <a:solidFill>
                  <a:schemeClr val="accent1"/>
                </a:solidFill>
                <a:latin typeface="Century Gothic" panose="020B0502020202020204" pitchFamily="34" charset="0"/>
              </a:defRPr>
            </a:lvl1pPr>
          </a:lstStyle>
          <a:p>
            <a:pPr lvl="0"/>
            <a:r>
              <a:rPr lang="en-GB" noProof="0"/>
              <a:t>Underlined heading</a:t>
            </a:r>
          </a:p>
        </p:txBody>
      </p:sp>
      <p:sp>
        <p:nvSpPr>
          <p:cNvPr id="17" name="Slide Number Placeholder 16">
            <a:extLst>
              <a:ext uri="{FF2B5EF4-FFF2-40B4-BE49-F238E27FC236}">
                <a16:creationId xmlns:a16="http://schemas.microsoft.com/office/drawing/2014/main" id="{6137AA7C-3A5C-373A-F79E-83D013F52768}"/>
              </a:ext>
            </a:extLst>
          </p:cNvPr>
          <p:cNvSpPr>
            <a:spLocks noGrp="1"/>
          </p:cNvSpPr>
          <p:nvPr>
            <p:ph type="sldNum" sz="quarter" idx="13"/>
          </p:nvPr>
        </p:nvSpPr>
        <p:spPr/>
        <p:txBody>
          <a:bodyPr/>
          <a:lstStyle/>
          <a:p>
            <a:fld id="{E7E5129C-F487-4934-A864-BB6DA7478BEB}" type="slidenum">
              <a:rPr lang="en-GB" noProof="0" smtClean="0"/>
              <a:pPr/>
              <a:t>‹#›</a:t>
            </a:fld>
            <a:r>
              <a:rPr lang="en-GB" noProof="0"/>
              <a:t>.</a:t>
            </a:r>
          </a:p>
        </p:txBody>
      </p:sp>
      <p:sp>
        <p:nvSpPr>
          <p:cNvPr id="18" name="Text Placeholder 8">
            <a:extLst>
              <a:ext uri="{FF2B5EF4-FFF2-40B4-BE49-F238E27FC236}">
                <a16:creationId xmlns:a16="http://schemas.microsoft.com/office/drawing/2014/main" id="{BC5D0B10-C605-9B62-A562-952366116613}"/>
              </a:ext>
            </a:extLst>
          </p:cNvPr>
          <p:cNvSpPr>
            <a:spLocks noGrp="1"/>
          </p:cNvSpPr>
          <p:nvPr>
            <p:ph type="body" sz="quarter" idx="16"/>
          </p:nvPr>
        </p:nvSpPr>
        <p:spPr>
          <a:xfrm>
            <a:off x="486921" y="3425825"/>
            <a:ext cx="6202804" cy="35179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310172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userDrawn="1"/>
        </p:nvSpPr>
        <p:spPr>
          <a:xfrm>
            <a:off x="259145" y="257537"/>
            <a:ext cx="13299311" cy="7257325"/>
          </a:xfrm>
          <a:prstGeom prst="roundRect">
            <a:avLst>
              <a:gd name="adj" fmla="val 4643"/>
            </a:avLst>
          </a:prstGeom>
          <a:solidFill>
            <a:srgbClr val="F5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ext Placeholder 8">
            <a:extLst>
              <a:ext uri="{FF2B5EF4-FFF2-40B4-BE49-F238E27FC236}">
                <a16:creationId xmlns:a16="http://schemas.microsoft.com/office/drawing/2014/main" id="{11901CD9-A45A-BAD9-FBA3-5CC520E11236}"/>
              </a:ext>
            </a:extLst>
          </p:cNvPr>
          <p:cNvSpPr>
            <a:spLocks noGrp="1"/>
          </p:cNvSpPr>
          <p:nvPr>
            <p:ph type="body" sz="quarter" idx="17" hasCustomPrompt="1"/>
          </p:nvPr>
        </p:nvSpPr>
        <p:spPr>
          <a:xfrm>
            <a:off x="5959732" y="5774057"/>
            <a:ext cx="1898135" cy="543338"/>
          </a:xfrm>
          <a:prstGeom prst="roundRect">
            <a:avLst>
              <a:gd name="adj" fmla="val 50000"/>
            </a:avLst>
          </a:prstGeom>
          <a:solidFill>
            <a:schemeClr val="accent1"/>
          </a:solidFill>
        </p:spPr>
        <p:txBody>
          <a:bodyPr anchor="ctr"/>
          <a:lstStyle>
            <a:lvl1pPr algn="ctr">
              <a:defRPr sz="1600" b="1" i="0">
                <a:solidFill>
                  <a:schemeClr val="bg2"/>
                </a:solidFill>
                <a:latin typeface="Century Gothic" panose="020B0502020202020204" pitchFamily="34" charset="0"/>
              </a:defRPr>
            </a:lvl1pPr>
            <a:lvl2pPr algn="ctr">
              <a:defRPr/>
            </a:lvl2pPr>
            <a:lvl3pPr algn="ctr">
              <a:defRPr/>
            </a:lvl3pPr>
            <a:lvl4pPr algn="ctr">
              <a:defRPr/>
            </a:lvl4pPr>
            <a:lvl5pPr algn="ctr">
              <a:defRPr/>
            </a:lvl5pPr>
          </a:lstStyle>
          <a:p>
            <a:pPr lvl="0"/>
            <a:r>
              <a:rPr lang="en-GB" noProof="0" dirty="0"/>
              <a:t>Call to action</a:t>
            </a:r>
          </a:p>
        </p:txBody>
      </p:sp>
    </p:spTree>
    <p:extLst>
      <p:ext uri="{BB962C8B-B14F-4D97-AF65-F5344CB8AC3E}">
        <p14:creationId xmlns:p14="http://schemas.microsoft.com/office/powerpoint/2010/main" val="26298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 Tw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D23F343-6153-056B-D180-36657EBCF08B}"/>
              </a:ext>
            </a:extLst>
          </p:cNvPr>
          <p:cNvSpPr>
            <a:spLocks noGrp="1"/>
          </p:cNvSpPr>
          <p:nvPr>
            <p:ph type="pic" sz="quarter" idx="10" hasCustomPrompt="1"/>
          </p:nvPr>
        </p:nvSpPr>
        <p:spPr>
          <a:xfrm>
            <a:off x="7650865" y="254000"/>
            <a:ext cx="5903089" cy="3503353"/>
          </a:xfrm>
          <a:prstGeom prst="roundRect">
            <a:avLst>
              <a:gd name="adj" fmla="val 10526"/>
            </a:avLst>
          </a:prstGeom>
        </p:spPr>
        <p:txBody>
          <a:bodyPr/>
          <a:lstStyle/>
          <a:p>
            <a:r>
              <a:rPr lang="en-GB" noProof="0"/>
              <a:t>  </a:t>
            </a:r>
          </a:p>
        </p:txBody>
      </p:sp>
      <p:sp>
        <p:nvSpPr>
          <p:cNvPr id="10" name="Title 9">
            <a:extLst>
              <a:ext uri="{FF2B5EF4-FFF2-40B4-BE49-F238E27FC236}">
                <a16:creationId xmlns:a16="http://schemas.microsoft.com/office/drawing/2014/main" id="{E03C4CD9-08EF-0F0E-92E5-F6C951494608}"/>
              </a:ext>
            </a:extLst>
          </p:cNvPr>
          <p:cNvSpPr>
            <a:spLocks noGrp="1"/>
          </p:cNvSpPr>
          <p:nvPr>
            <p:ph type="title"/>
          </p:nvPr>
        </p:nvSpPr>
        <p:spPr>
          <a:xfrm>
            <a:off x="486972" y="1266676"/>
            <a:ext cx="6202804" cy="1893213"/>
          </a:xfrm>
        </p:spPr>
        <p:txBody>
          <a:bodyPr/>
          <a:lstStyle/>
          <a:p>
            <a:r>
              <a:rPr lang="en-US" noProof="0"/>
              <a:t>Click to edit Master title style</a:t>
            </a:r>
            <a:endParaRPr lang="en-GB" noProof="0"/>
          </a:p>
        </p:txBody>
      </p:sp>
      <p:sp>
        <p:nvSpPr>
          <p:cNvPr id="16" name="Text Placeholder 15">
            <a:extLst>
              <a:ext uri="{FF2B5EF4-FFF2-40B4-BE49-F238E27FC236}">
                <a16:creationId xmlns:a16="http://schemas.microsoft.com/office/drawing/2014/main" id="{7E561EEA-D16F-1FDD-CDEB-8EA7EF4BF645}"/>
              </a:ext>
            </a:extLst>
          </p:cNvPr>
          <p:cNvSpPr>
            <a:spLocks noGrp="1"/>
          </p:cNvSpPr>
          <p:nvPr>
            <p:ph type="body" sz="quarter" idx="12" hasCustomPrompt="1"/>
          </p:nvPr>
        </p:nvSpPr>
        <p:spPr>
          <a:xfrm>
            <a:off x="486972" y="525477"/>
            <a:ext cx="5566587" cy="302797"/>
          </a:xfrm>
        </p:spPr>
        <p:txBody>
          <a:bodyPr/>
          <a:lstStyle>
            <a:lvl1pPr>
              <a:defRPr sz="1600" b="1" i="0" u="sng" spc="0">
                <a:solidFill>
                  <a:schemeClr val="accent1"/>
                </a:solidFill>
                <a:latin typeface="Century Gothic" panose="020B0502020202020204" pitchFamily="34" charset="0"/>
              </a:defRPr>
            </a:lvl1pPr>
          </a:lstStyle>
          <a:p>
            <a:pPr lvl="0"/>
            <a:r>
              <a:rPr lang="en-GB" noProof="0"/>
              <a:t>Underlined heading</a:t>
            </a:r>
          </a:p>
        </p:txBody>
      </p:sp>
      <p:sp>
        <p:nvSpPr>
          <p:cNvPr id="2" name="Slide Number Placeholder 1">
            <a:extLst>
              <a:ext uri="{FF2B5EF4-FFF2-40B4-BE49-F238E27FC236}">
                <a16:creationId xmlns:a16="http://schemas.microsoft.com/office/drawing/2014/main" id="{B501A871-870B-EA2E-3830-CD761715EA74}"/>
              </a:ext>
            </a:extLst>
          </p:cNvPr>
          <p:cNvSpPr>
            <a:spLocks noGrp="1"/>
          </p:cNvSpPr>
          <p:nvPr>
            <p:ph type="sldNum" sz="quarter" idx="13"/>
          </p:nvPr>
        </p:nvSpPr>
        <p:spPr/>
        <p:txBody>
          <a:bodyPr/>
          <a:lstStyle/>
          <a:p>
            <a:fld id="{E7E5129C-F487-4934-A864-BB6DA7478BEB}" type="slidenum">
              <a:rPr lang="en-GB" noProof="0" smtClean="0"/>
              <a:pPr/>
              <a:t>‹#›</a:t>
            </a:fld>
            <a:r>
              <a:rPr lang="en-GB" noProof="0"/>
              <a:t>.</a:t>
            </a:r>
          </a:p>
        </p:txBody>
      </p:sp>
      <p:sp>
        <p:nvSpPr>
          <p:cNvPr id="5" name="Picture Placeholder 8">
            <a:extLst>
              <a:ext uri="{FF2B5EF4-FFF2-40B4-BE49-F238E27FC236}">
                <a16:creationId xmlns:a16="http://schemas.microsoft.com/office/drawing/2014/main" id="{C892E06C-5AA5-548A-0302-223841CB1F0A}"/>
              </a:ext>
            </a:extLst>
          </p:cNvPr>
          <p:cNvSpPr>
            <a:spLocks noGrp="1"/>
          </p:cNvSpPr>
          <p:nvPr>
            <p:ph type="pic" sz="quarter" idx="14" hasCustomPrompt="1"/>
          </p:nvPr>
        </p:nvSpPr>
        <p:spPr>
          <a:xfrm>
            <a:off x="7650865" y="4011353"/>
            <a:ext cx="5903089" cy="3503353"/>
          </a:xfrm>
          <a:prstGeom prst="roundRect">
            <a:avLst>
              <a:gd name="adj" fmla="val 10526"/>
            </a:avLst>
          </a:prstGeom>
        </p:spPr>
        <p:txBody>
          <a:bodyPr/>
          <a:lstStyle/>
          <a:p>
            <a:r>
              <a:rPr lang="en-GB" noProof="0"/>
              <a:t>  </a:t>
            </a:r>
          </a:p>
        </p:txBody>
      </p:sp>
      <p:sp>
        <p:nvSpPr>
          <p:cNvPr id="6" name="Text Placeholder 8">
            <a:extLst>
              <a:ext uri="{FF2B5EF4-FFF2-40B4-BE49-F238E27FC236}">
                <a16:creationId xmlns:a16="http://schemas.microsoft.com/office/drawing/2014/main" id="{780A7A18-EFC7-2841-C40F-7A68904E1BA5}"/>
              </a:ext>
            </a:extLst>
          </p:cNvPr>
          <p:cNvSpPr>
            <a:spLocks noGrp="1"/>
          </p:cNvSpPr>
          <p:nvPr>
            <p:ph type="body" sz="quarter" idx="16"/>
          </p:nvPr>
        </p:nvSpPr>
        <p:spPr>
          <a:xfrm>
            <a:off x="486921" y="3425825"/>
            <a:ext cx="6202804" cy="35179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17046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Thre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03C4CD9-08EF-0F0E-92E5-F6C951494608}"/>
              </a:ext>
            </a:extLst>
          </p:cNvPr>
          <p:cNvSpPr>
            <a:spLocks noGrp="1"/>
          </p:cNvSpPr>
          <p:nvPr>
            <p:ph type="title"/>
          </p:nvPr>
        </p:nvSpPr>
        <p:spPr>
          <a:xfrm>
            <a:off x="486972" y="1266676"/>
            <a:ext cx="6202804" cy="1893213"/>
          </a:xfrm>
        </p:spPr>
        <p:txBody>
          <a:bodyPr/>
          <a:lstStyle/>
          <a:p>
            <a:r>
              <a:rPr lang="en-US" noProof="0"/>
              <a:t>Click to edit Master title style</a:t>
            </a:r>
            <a:endParaRPr lang="en-GB" noProof="0"/>
          </a:p>
        </p:txBody>
      </p:sp>
      <p:sp>
        <p:nvSpPr>
          <p:cNvPr id="16" name="Text Placeholder 15">
            <a:extLst>
              <a:ext uri="{FF2B5EF4-FFF2-40B4-BE49-F238E27FC236}">
                <a16:creationId xmlns:a16="http://schemas.microsoft.com/office/drawing/2014/main" id="{7E561EEA-D16F-1FDD-CDEB-8EA7EF4BF645}"/>
              </a:ext>
            </a:extLst>
          </p:cNvPr>
          <p:cNvSpPr>
            <a:spLocks noGrp="1"/>
          </p:cNvSpPr>
          <p:nvPr>
            <p:ph type="body" sz="quarter" idx="12" hasCustomPrompt="1"/>
          </p:nvPr>
        </p:nvSpPr>
        <p:spPr>
          <a:xfrm>
            <a:off x="486972" y="525477"/>
            <a:ext cx="5566587" cy="302797"/>
          </a:xfrm>
        </p:spPr>
        <p:txBody>
          <a:bodyPr/>
          <a:lstStyle>
            <a:lvl1pPr>
              <a:defRPr sz="1600" b="1" i="0" u="sng" spc="0">
                <a:solidFill>
                  <a:schemeClr val="accent1"/>
                </a:solidFill>
                <a:latin typeface="Century Gothic" panose="020B0502020202020204" pitchFamily="34" charset="0"/>
              </a:defRPr>
            </a:lvl1pPr>
          </a:lstStyle>
          <a:p>
            <a:pPr lvl="0"/>
            <a:r>
              <a:rPr lang="en-GB" noProof="0"/>
              <a:t>Underlined heading</a:t>
            </a:r>
          </a:p>
        </p:txBody>
      </p:sp>
      <p:sp>
        <p:nvSpPr>
          <p:cNvPr id="2" name="Slide Number Placeholder 1">
            <a:extLst>
              <a:ext uri="{FF2B5EF4-FFF2-40B4-BE49-F238E27FC236}">
                <a16:creationId xmlns:a16="http://schemas.microsoft.com/office/drawing/2014/main" id="{B501A871-870B-EA2E-3830-CD761715EA74}"/>
              </a:ext>
            </a:extLst>
          </p:cNvPr>
          <p:cNvSpPr>
            <a:spLocks noGrp="1"/>
          </p:cNvSpPr>
          <p:nvPr>
            <p:ph type="sldNum" sz="quarter" idx="13"/>
          </p:nvPr>
        </p:nvSpPr>
        <p:spPr/>
        <p:txBody>
          <a:bodyPr/>
          <a:lstStyle/>
          <a:p>
            <a:fld id="{E7E5129C-F487-4934-A864-BB6DA7478BEB}" type="slidenum">
              <a:rPr lang="en-GB" noProof="0" smtClean="0"/>
              <a:pPr/>
              <a:t>‹#›</a:t>
            </a:fld>
            <a:r>
              <a:rPr lang="en-GB" noProof="0"/>
              <a:t>.</a:t>
            </a:r>
          </a:p>
        </p:txBody>
      </p:sp>
      <p:sp>
        <p:nvSpPr>
          <p:cNvPr id="5" name="Picture Placeholder 8">
            <a:extLst>
              <a:ext uri="{FF2B5EF4-FFF2-40B4-BE49-F238E27FC236}">
                <a16:creationId xmlns:a16="http://schemas.microsoft.com/office/drawing/2014/main" id="{C892E06C-5AA5-548A-0302-223841CB1F0A}"/>
              </a:ext>
            </a:extLst>
          </p:cNvPr>
          <p:cNvSpPr>
            <a:spLocks noGrp="1"/>
          </p:cNvSpPr>
          <p:nvPr>
            <p:ph type="pic" sz="quarter" idx="14" hasCustomPrompt="1"/>
          </p:nvPr>
        </p:nvSpPr>
        <p:spPr>
          <a:xfrm>
            <a:off x="7650865" y="4011353"/>
            <a:ext cx="5903089" cy="3503353"/>
          </a:xfrm>
          <a:prstGeom prst="roundRect">
            <a:avLst>
              <a:gd name="adj" fmla="val 10526"/>
            </a:avLst>
          </a:prstGeom>
        </p:spPr>
        <p:txBody>
          <a:bodyPr/>
          <a:lstStyle/>
          <a:p>
            <a:r>
              <a:rPr lang="en-GB" noProof="0"/>
              <a:t>  </a:t>
            </a:r>
          </a:p>
        </p:txBody>
      </p:sp>
      <p:sp>
        <p:nvSpPr>
          <p:cNvPr id="7" name="Picture Placeholder 8">
            <a:extLst>
              <a:ext uri="{FF2B5EF4-FFF2-40B4-BE49-F238E27FC236}">
                <a16:creationId xmlns:a16="http://schemas.microsoft.com/office/drawing/2014/main" id="{EE3ED2F8-9366-241C-8931-C9A3E8C35139}"/>
              </a:ext>
            </a:extLst>
          </p:cNvPr>
          <p:cNvSpPr>
            <a:spLocks noGrp="1"/>
          </p:cNvSpPr>
          <p:nvPr>
            <p:ph type="pic" sz="quarter" idx="10" hasCustomPrompt="1"/>
          </p:nvPr>
        </p:nvSpPr>
        <p:spPr>
          <a:xfrm>
            <a:off x="7650866" y="254000"/>
            <a:ext cx="2820129" cy="3503353"/>
          </a:xfrm>
          <a:prstGeom prst="roundRect">
            <a:avLst>
              <a:gd name="adj" fmla="val 12899"/>
            </a:avLst>
          </a:prstGeom>
        </p:spPr>
        <p:txBody>
          <a:bodyPr/>
          <a:lstStyle/>
          <a:p>
            <a:r>
              <a:rPr lang="en-GB" noProof="0"/>
              <a:t>  </a:t>
            </a:r>
          </a:p>
        </p:txBody>
      </p:sp>
      <p:sp>
        <p:nvSpPr>
          <p:cNvPr id="8" name="Picture Placeholder 8">
            <a:extLst>
              <a:ext uri="{FF2B5EF4-FFF2-40B4-BE49-F238E27FC236}">
                <a16:creationId xmlns:a16="http://schemas.microsoft.com/office/drawing/2014/main" id="{1EFB75E2-36B8-AAD3-594B-BC5353697B3B}"/>
              </a:ext>
            </a:extLst>
          </p:cNvPr>
          <p:cNvSpPr>
            <a:spLocks noGrp="1"/>
          </p:cNvSpPr>
          <p:nvPr>
            <p:ph type="pic" sz="quarter" idx="15" hasCustomPrompt="1"/>
          </p:nvPr>
        </p:nvSpPr>
        <p:spPr>
          <a:xfrm>
            <a:off x="10733825" y="254000"/>
            <a:ext cx="2820129" cy="3503353"/>
          </a:xfrm>
          <a:prstGeom prst="roundRect">
            <a:avLst>
              <a:gd name="adj" fmla="val 12899"/>
            </a:avLst>
          </a:prstGeom>
        </p:spPr>
        <p:txBody>
          <a:bodyPr/>
          <a:lstStyle/>
          <a:p>
            <a:r>
              <a:rPr lang="en-GB" noProof="0"/>
              <a:t>  </a:t>
            </a:r>
          </a:p>
        </p:txBody>
      </p:sp>
      <p:sp>
        <p:nvSpPr>
          <p:cNvPr id="11" name="Text Placeholder 8">
            <a:extLst>
              <a:ext uri="{FF2B5EF4-FFF2-40B4-BE49-F238E27FC236}">
                <a16:creationId xmlns:a16="http://schemas.microsoft.com/office/drawing/2014/main" id="{AA1B9CCE-673F-E745-A147-1A4E457190B4}"/>
              </a:ext>
            </a:extLst>
          </p:cNvPr>
          <p:cNvSpPr>
            <a:spLocks noGrp="1"/>
          </p:cNvSpPr>
          <p:nvPr>
            <p:ph type="body" sz="quarter" idx="16"/>
          </p:nvPr>
        </p:nvSpPr>
        <p:spPr>
          <a:xfrm>
            <a:off x="486921" y="3425825"/>
            <a:ext cx="6202804" cy="35179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36430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4">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03C4CD9-08EF-0F0E-92E5-F6C951494608}"/>
              </a:ext>
            </a:extLst>
          </p:cNvPr>
          <p:cNvSpPr>
            <a:spLocks noGrp="1"/>
          </p:cNvSpPr>
          <p:nvPr>
            <p:ph type="title"/>
          </p:nvPr>
        </p:nvSpPr>
        <p:spPr>
          <a:xfrm>
            <a:off x="486972" y="1266676"/>
            <a:ext cx="6202804" cy="1893213"/>
          </a:xfrm>
        </p:spPr>
        <p:txBody>
          <a:bodyPr/>
          <a:lstStyle/>
          <a:p>
            <a:r>
              <a:rPr lang="en-US" noProof="0"/>
              <a:t>Click to edit Master title style</a:t>
            </a:r>
            <a:endParaRPr lang="en-GB" noProof="0"/>
          </a:p>
        </p:txBody>
      </p:sp>
      <p:sp>
        <p:nvSpPr>
          <p:cNvPr id="16" name="Text Placeholder 15">
            <a:extLst>
              <a:ext uri="{FF2B5EF4-FFF2-40B4-BE49-F238E27FC236}">
                <a16:creationId xmlns:a16="http://schemas.microsoft.com/office/drawing/2014/main" id="{7E561EEA-D16F-1FDD-CDEB-8EA7EF4BF645}"/>
              </a:ext>
            </a:extLst>
          </p:cNvPr>
          <p:cNvSpPr>
            <a:spLocks noGrp="1"/>
          </p:cNvSpPr>
          <p:nvPr>
            <p:ph type="body" sz="quarter" idx="12" hasCustomPrompt="1"/>
          </p:nvPr>
        </p:nvSpPr>
        <p:spPr>
          <a:xfrm>
            <a:off x="486972" y="525477"/>
            <a:ext cx="5566587" cy="302797"/>
          </a:xfrm>
        </p:spPr>
        <p:txBody>
          <a:bodyPr/>
          <a:lstStyle>
            <a:lvl1pPr>
              <a:defRPr sz="1600" b="1" i="0" u="sng" spc="0">
                <a:solidFill>
                  <a:schemeClr val="accent1"/>
                </a:solidFill>
                <a:latin typeface="Century Gothic" panose="020B0502020202020204" pitchFamily="34" charset="0"/>
              </a:defRPr>
            </a:lvl1pPr>
          </a:lstStyle>
          <a:p>
            <a:pPr lvl="0"/>
            <a:r>
              <a:rPr lang="en-GB" noProof="0"/>
              <a:t>Underlined heading</a:t>
            </a:r>
          </a:p>
        </p:txBody>
      </p:sp>
      <p:sp>
        <p:nvSpPr>
          <p:cNvPr id="2" name="Slide Number Placeholder 1">
            <a:extLst>
              <a:ext uri="{FF2B5EF4-FFF2-40B4-BE49-F238E27FC236}">
                <a16:creationId xmlns:a16="http://schemas.microsoft.com/office/drawing/2014/main" id="{B501A871-870B-EA2E-3830-CD761715EA74}"/>
              </a:ext>
            </a:extLst>
          </p:cNvPr>
          <p:cNvSpPr>
            <a:spLocks noGrp="1"/>
          </p:cNvSpPr>
          <p:nvPr>
            <p:ph type="sldNum" sz="quarter" idx="13"/>
          </p:nvPr>
        </p:nvSpPr>
        <p:spPr/>
        <p:txBody>
          <a:bodyPr/>
          <a:lstStyle/>
          <a:p>
            <a:fld id="{E7E5129C-F487-4934-A864-BB6DA7478BEB}" type="slidenum">
              <a:rPr lang="en-GB" noProof="0" smtClean="0"/>
              <a:pPr/>
              <a:t>‹#›</a:t>
            </a:fld>
            <a:r>
              <a:rPr lang="en-GB" noProof="0"/>
              <a:t>.</a:t>
            </a:r>
          </a:p>
        </p:txBody>
      </p:sp>
      <p:sp>
        <p:nvSpPr>
          <p:cNvPr id="5" name="Picture Placeholder 8">
            <a:extLst>
              <a:ext uri="{FF2B5EF4-FFF2-40B4-BE49-F238E27FC236}">
                <a16:creationId xmlns:a16="http://schemas.microsoft.com/office/drawing/2014/main" id="{C892E06C-5AA5-548A-0302-223841CB1F0A}"/>
              </a:ext>
            </a:extLst>
          </p:cNvPr>
          <p:cNvSpPr>
            <a:spLocks noGrp="1"/>
          </p:cNvSpPr>
          <p:nvPr>
            <p:ph type="pic" sz="quarter" idx="14" hasCustomPrompt="1"/>
          </p:nvPr>
        </p:nvSpPr>
        <p:spPr>
          <a:xfrm>
            <a:off x="7650866" y="4527749"/>
            <a:ext cx="2992750" cy="2990651"/>
          </a:xfrm>
          <a:prstGeom prst="roundRect">
            <a:avLst>
              <a:gd name="adj" fmla="val 12238"/>
            </a:avLst>
          </a:prstGeom>
        </p:spPr>
        <p:txBody>
          <a:bodyPr/>
          <a:lstStyle/>
          <a:p>
            <a:r>
              <a:rPr lang="en-GB" noProof="0"/>
              <a:t>  </a:t>
            </a:r>
          </a:p>
        </p:txBody>
      </p:sp>
      <p:sp>
        <p:nvSpPr>
          <p:cNvPr id="8" name="Picture Placeholder 8">
            <a:extLst>
              <a:ext uri="{FF2B5EF4-FFF2-40B4-BE49-F238E27FC236}">
                <a16:creationId xmlns:a16="http://schemas.microsoft.com/office/drawing/2014/main" id="{1EFB75E2-36B8-AAD3-594B-BC5353697B3B}"/>
              </a:ext>
            </a:extLst>
          </p:cNvPr>
          <p:cNvSpPr>
            <a:spLocks noGrp="1"/>
          </p:cNvSpPr>
          <p:nvPr>
            <p:ph type="pic" sz="quarter" idx="15" hasCustomPrompt="1"/>
          </p:nvPr>
        </p:nvSpPr>
        <p:spPr>
          <a:xfrm>
            <a:off x="8814815" y="253999"/>
            <a:ext cx="4739139" cy="5883454"/>
          </a:xfrm>
          <a:prstGeom prst="roundRect">
            <a:avLst>
              <a:gd name="adj" fmla="val 8268"/>
            </a:avLst>
          </a:prstGeom>
        </p:spPr>
        <p:txBody>
          <a:bodyPr/>
          <a:lstStyle/>
          <a:p>
            <a:r>
              <a:rPr lang="en-GB" noProof="0"/>
              <a:t>  </a:t>
            </a:r>
          </a:p>
        </p:txBody>
      </p:sp>
      <p:sp>
        <p:nvSpPr>
          <p:cNvPr id="11" name="Text Placeholder 8">
            <a:extLst>
              <a:ext uri="{FF2B5EF4-FFF2-40B4-BE49-F238E27FC236}">
                <a16:creationId xmlns:a16="http://schemas.microsoft.com/office/drawing/2014/main" id="{1B6164AC-F972-D1D9-236B-8B441FF44B5F}"/>
              </a:ext>
            </a:extLst>
          </p:cNvPr>
          <p:cNvSpPr>
            <a:spLocks noGrp="1"/>
          </p:cNvSpPr>
          <p:nvPr>
            <p:ph type="body" sz="quarter" idx="16"/>
          </p:nvPr>
        </p:nvSpPr>
        <p:spPr>
          <a:xfrm>
            <a:off x="486921" y="3425825"/>
            <a:ext cx="6202804" cy="35179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84585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White Bg">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3906FCC4-95E0-2C2E-A7E4-0D1700CFC9BA}"/>
              </a:ext>
            </a:extLst>
          </p:cNvPr>
          <p:cNvSpPr>
            <a:spLocks noGrp="1"/>
          </p:cNvSpPr>
          <p:nvPr>
            <p:ph type="body" sz="quarter" idx="12" hasCustomPrompt="1"/>
          </p:nvPr>
        </p:nvSpPr>
        <p:spPr>
          <a:xfrm>
            <a:off x="4125506" y="1559798"/>
            <a:ext cx="5566587" cy="302797"/>
          </a:xfrm>
        </p:spPr>
        <p:txBody>
          <a:bodyPr/>
          <a:lstStyle>
            <a:lvl1pPr algn="ctr">
              <a:defRPr sz="1600" b="1" i="0" u="sng" spc="0">
                <a:solidFill>
                  <a:schemeClr val="accent1"/>
                </a:solidFill>
                <a:latin typeface="Century Gothic" panose="020B0502020202020204" pitchFamily="34" charset="0"/>
              </a:defRPr>
            </a:lvl1pPr>
          </a:lstStyle>
          <a:p>
            <a:pPr lvl="0"/>
            <a:r>
              <a:rPr lang="en-GB" noProof="0"/>
              <a:t>Underlined heading</a:t>
            </a:r>
          </a:p>
        </p:txBody>
      </p:sp>
      <p:sp>
        <p:nvSpPr>
          <p:cNvPr id="10" name="Text Placeholder 8">
            <a:extLst>
              <a:ext uri="{FF2B5EF4-FFF2-40B4-BE49-F238E27FC236}">
                <a16:creationId xmlns:a16="http://schemas.microsoft.com/office/drawing/2014/main" id="{3FF43610-C51B-B3AD-174F-3B53C86399E8}"/>
              </a:ext>
            </a:extLst>
          </p:cNvPr>
          <p:cNvSpPr>
            <a:spLocks noGrp="1"/>
          </p:cNvSpPr>
          <p:nvPr>
            <p:ph type="body" sz="quarter" idx="16"/>
          </p:nvPr>
        </p:nvSpPr>
        <p:spPr>
          <a:xfrm>
            <a:off x="3604644" y="3826240"/>
            <a:ext cx="6608309" cy="1555229"/>
          </a:xfrm>
        </p:spPr>
        <p:txBody>
          <a:bodyPr/>
          <a:lstStyle>
            <a:lvl1pPr algn="ctr">
              <a:defRPr/>
            </a:lvl1pPr>
            <a:lvl2pPr algn="ctr">
              <a:defRPr/>
            </a:lvl2pPr>
            <a:lvl3pPr algn="ctr">
              <a:defRPr/>
            </a:lvl3pPr>
            <a:lvl4pPr algn="ctr">
              <a:defRPr/>
            </a:lvl4pPr>
            <a:lvl5pPr algn="ct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0">
            <a:extLst>
              <a:ext uri="{FF2B5EF4-FFF2-40B4-BE49-F238E27FC236}">
                <a16:creationId xmlns:a16="http://schemas.microsoft.com/office/drawing/2014/main" id="{39609C3A-F997-0613-6049-9B4E23ABF5F7}"/>
              </a:ext>
            </a:extLst>
          </p:cNvPr>
          <p:cNvSpPr>
            <a:spLocks noGrp="1"/>
          </p:cNvSpPr>
          <p:nvPr>
            <p:ph type="title"/>
          </p:nvPr>
        </p:nvSpPr>
        <p:spPr>
          <a:xfrm>
            <a:off x="3604644" y="2284027"/>
            <a:ext cx="6608309" cy="1388563"/>
          </a:xfrm>
        </p:spPr>
        <p:txBody>
          <a:bodyPr/>
          <a:lstStyle>
            <a:lvl1pPr algn="ctr">
              <a:defRPr/>
            </a:lvl1pPr>
          </a:lstStyle>
          <a:p>
            <a:r>
              <a:rPr lang="en-US" noProof="0"/>
              <a:t>Click to edit Master title style</a:t>
            </a:r>
            <a:endParaRPr lang="en-GB" noProof="0"/>
          </a:p>
        </p:txBody>
      </p:sp>
      <p:sp>
        <p:nvSpPr>
          <p:cNvPr id="12" name="Text Placeholder 8">
            <a:extLst>
              <a:ext uri="{FF2B5EF4-FFF2-40B4-BE49-F238E27FC236}">
                <a16:creationId xmlns:a16="http://schemas.microsoft.com/office/drawing/2014/main" id="{FF8F5E1D-6A76-B283-5625-913914A45CCE}"/>
              </a:ext>
            </a:extLst>
          </p:cNvPr>
          <p:cNvSpPr>
            <a:spLocks noGrp="1"/>
          </p:cNvSpPr>
          <p:nvPr>
            <p:ph type="body" sz="quarter" idx="17" hasCustomPrompt="1"/>
          </p:nvPr>
        </p:nvSpPr>
        <p:spPr>
          <a:xfrm>
            <a:off x="5983356" y="5652053"/>
            <a:ext cx="1898135" cy="543338"/>
          </a:xfrm>
          <a:prstGeom prst="roundRect">
            <a:avLst>
              <a:gd name="adj" fmla="val 50000"/>
            </a:avLst>
          </a:prstGeom>
          <a:solidFill>
            <a:schemeClr val="accent1"/>
          </a:solidFill>
        </p:spPr>
        <p:txBody>
          <a:bodyPr anchor="ctr"/>
          <a:lstStyle>
            <a:lvl1pPr algn="ctr">
              <a:defRPr sz="1600" b="1" i="0">
                <a:solidFill>
                  <a:schemeClr val="bg2"/>
                </a:solidFill>
                <a:latin typeface="Century Gothic" panose="020B0502020202020204" pitchFamily="34" charset="0"/>
              </a:defRPr>
            </a:lvl1pPr>
            <a:lvl2pPr algn="ctr">
              <a:defRPr/>
            </a:lvl2pPr>
            <a:lvl3pPr algn="ctr">
              <a:defRPr/>
            </a:lvl3pPr>
            <a:lvl4pPr algn="ctr">
              <a:defRPr/>
            </a:lvl4pPr>
            <a:lvl5pPr algn="ctr">
              <a:defRPr/>
            </a:lvl5pPr>
          </a:lstStyle>
          <a:p>
            <a:pPr lvl="0"/>
            <a:r>
              <a:rPr lang="en-GB" noProof="0"/>
              <a:t>Call to action</a:t>
            </a:r>
          </a:p>
        </p:txBody>
      </p:sp>
      <p:pic>
        <p:nvPicPr>
          <p:cNvPr id="14" name="Graphic 13">
            <a:extLst>
              <a:ext uri="{FF2B5EF4-FFF2-40B4-BE49-F238E27FC236}">
                <a16:creationId xmlns:a16="http://schemas.microsoft.com/office/drawing/2014/main" id="{0CC1F2B9-05DA-3FCA-CDD8-620C17C690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177916" cy="1977746"/>
          </a:xfrm>
          <a:prstGeom prst="rect">
            <a:avLst/>
          </a:prstGeom>
        </p:spPr>
      </p:pic>
      <p:pic>
        <p:nvPicPr>
          <p:cNvPr id="16" name="Graphic 15">
            <a:extLst>
              <a:ext uri="{FF2B5EF4-FFF2-40B4-BE49-F238E27FC236}">
                <a16:creationId xmlns:a16="http://schemas.microsoft.com/office/drawing/2014/main" id="{4D1FB997-FE89-0831-54BE-F74F4FEEAE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14413" y="6221625"/>
            <a:ext cx="5303187" cy="1575707"/>
          </a:xfrm>
          <a:prstGeom prst="rect">
            <a:avLst/>
          </a:prstGeom>
        </p:spPr>
      </p:pic>
      <p:pic>
        <p:nvPicPr>
          <p:cNvPr id="2" name="Graphic 1">
            <a:extLst>
              <a:ext uri="{FF2B5EF4-FFF2-40B4-BE49-F238E27FC236}">
                <a16:creationId xmlns:a16="http://schemas.microsoft.com/office/drawing/2014/main" id="{52690390-3265-1FD0-8BD7-DFC6CBA0AC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177916" cy="1977746"/>
          </a:xfrm>
          <a:prstGeom prst="rect">
            <a:avLst/>
          </a:prstGeom>
        </p:spPr>
      </p:pic>
      <p:pic>
        <p:nvPicPr>
          <p:cNvPr id="3" name="Graphic 2">
            <a:extLst>
              <a:ext uri="{FF2B5EF4-FFF2-40B4-BE49-F238E27FC236}">
                <a16:creationId xmlns:a16="http://schemas.microsoft.com/office/drawing/2014/main" id="{C3BF66FD-3968-0618-F018-5AA72F6069B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14413" y="6221625"/>
            <a:ext cx="5303187" cy="1575707"/>
          </a:xfrm>
          <a:prstGeom prst="rect">
            <a:avLst/>
          </a:prstGeom>
        </p:spPr>
      </p:pic>
    </p:spTree>
    <p:extLst>
      <p:ext uri="{BB962C8B-B14F-4D97-AF65-F5344CB8AC3E}">
        <p14:creationId xmlns:p14="http://schemas.microsoft.com/office/powerpoint/2010/main" val="163604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lor 1">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p:nvSpPr>
        <p:spPr>
          <a:xfrm>
            <a:off x="259145" y="257537"/>
            <a:ext cx="13299311" cy="7257325"/>
          </a:xfrm>
          <a:prstGeom prst="roundRect">
            <a:avLst>
              <a:gd name="adj" fmla="val 4643"/>
            </a:avLst>
          </a:prstGeom>
          <a:solidFill>
            <a:srgbClr val="EBD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US" noProof="0"/>
              <a:t>Click to edit Master title style</a:t>
            </a:r>
            <a:endParaRPr lang="en-GB" noProof="0"/>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
        <p:nvSpPr>
          <p:cNvPr id="2" name="Rounded Rectangle 7">
            <a:extLst>
              <a:ext uri="{FF2B5EF4-FFF2-40B4-BE49-F238E27FC236}">
                <a16:creationId xmlns:a16="http://schemas.microsoft.com/office/drawing/2014/main" id="{35961B40-D1C0-6FD2-C770-A18012DABB9A}"/>
              </a:ext>
            </a:extLst>
          </p:cNvPr>
          <p:cNvSpPr/>
          <p:nvPr userDrawn="1"/>
        </p:nvSpPr>
        <p:spPr>
          <a:xfrm>
            <a:off x="259145" y="257537"/>
            <a:ext cx="13299311" cy="7257325"/>
          </a:xfrm>
          <a:prstGeom prst="roundRect">
            <a:avLst>
              <a:gd name="adj" fmla="val 4643"/>
            </a:avLst>
          </a:prstGeom>
          <a:solidFill>
            <a:srgbClr val="EBD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3" name="Graphic 2">
            <a:extLst>
              <a:ext uri="{FF2B5EF4-FFF2-40B4-BE49-F238E27FC236}">
                <a16:creationId xmlns:a16="http://schemas.microsoft.com/office/drawing/2014/main" id="{A98FD46E-74D9-4B76-2AF5-39A2DD4CB9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0070" y="257536"/>
            <a:ext cx="3708384" cy="3691451"/>
          </a:xfrm>
          <a:prstGeom prst="rect">
            <a:avLst/>
          </a:prstGeom>
        </p:spPr>
      </p:pic>
      <p:pic>
        <p:nvPicPr>
          <p:cNvPr id="4" name="Graphic 3">
            <a:extLst>
              <a:ext uri="{FF2B5EF4-FFF2-40B4-BE49-F238E27FC236}">
                <a16:creationId xmlns:a16="http://schemas.microsoft.com/office/drawing/2014/main" id="{FE8F4FB3-198B-65FE-171A-B55993A078F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324980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lor 2">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92CC4C-667E-02BA-9641-323704BC1C33}"/>
              </a:ext>
            </a:extLst>
          </p:cNvPr>
          <p:cNvSpPr/>
          <p:nvPr/>
        </p:nvSpPr>
        <p:spPr>
          <a:xfrm>
            <a:off x="259145" y="257537"/>
            <a:ext cx="13299311" cy="7257325"/>
          </a:xfrm>
          <a:prstGeom prst="roundRect">
            <a:avLst>
              <a:gd name="adj" fmla="val 4643"/>
            </a:avLst>
          </a:prstGeom>
          <a:solidFill>
            <a:srgbClr val="FBE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15">
            <a:extLst>
              <a:ext uri="{FF2B5EF4-FFF2-40B4-BE49-F238E27FC236}">
                <a16:creationId xmlns:a16="http://schemas.microsoft.com/office/drawing/2014/main" id="{8C6DAB23-1AA7-F537-2E18-19C9899D9592}"/>
              </a:ext>
            </a:extLst>
          </p:cNvPr>
          <p:cNvSpPr>
            <a:spLocks noGrp="1"/>
          </p:cNvSpPr>
          <p:nvPr>
            <p:ph type="body" sz="quarter" idx="12" hasCustomPrompt="1"/>
          </p:nvPr>
        </p:nvSpPr>
        <p:spPr>
          <a:xfrm>
            <a:off x="4125506" y="1919562"/>
            <a:ext cx="5566587" cy="302797"/>
          </a:xfrm>
        </p:spPr>
        <p:txBody>
          <a:bodyPr/>
          <a:lstStyle>
            <a:lvl1pPr algn="ctr">
              <a:defRPr sz="1600" b="1" i="0" u="sng" spc="0">
                <a:solidFill>
                  <a:srgbClr val="1B131E"/>
                </a:solidFill>
                <a:latin typeface="Century Gothic" panose="020B0502020202020204" pitchFamily="34" charset="0"/>
              </a:defRPr>
            </a:lvl1pPr>
          </a:lstStyle>
          <a:p>
            <a:pPr lvl="0"/>
            <a:r>
              <a:rPr lang="en-GB" noProof="0"/>
              <a:t>Underlined heading</a:t>
            </a:r>
          </a:p>
        </p:txBody>
      </p:sp>
      <p:sp>
        <p:nvSpPr>
          <p:cNvPr id="12" name="Title 11">
            <a:extLst>
              <a:ext uri="{FF2B5EF4-FFF2-40B4-BE49-F238E27FC236}">
                <a16:creationId xmlns:a16="http://schemas.microsoft.com/office/drawing/2014/main" id="{98528DDB-C640-4B26-5193-D93F4276F439}"/>
              </a:ext>
            </a:extLst>
          </p:cNvPr>
          <p:cNvSpPr>
            <a:spLocks noGrp="1"/>
          </p:cNvSpPr>
          <p:nvPr>
            <p:ph type="title"/>
          </p:nvPr>
        </p:nvSpPr>
        <p:spPr>
          <a:xfrm>
            <a:off x="1315802" y="2975397"/>
            <a:ext cx="11185996" cy="2735855"/>
          </a:xfrm>
        </p:spPr>
        <p:txBody>
          <a:bodyPr/>
          <a:lstStyle>
            <a:lvl1pPr algn="ctr">
              <a:defRPr>
                <a:solidFill>
                  <a:srgbClr val="1B131E"/>
                </a:solidFill>
              </a:defRPr>
            </a:lvl1pPr>
          </a:lstStyle>
          <a:p>
            <a:r>
              <a:rPr lang="en-US" noProof="0"/>
              <a:t>Click to edit Master title style</a:t>
            </a:r>
            <a:endParaRPr lang="en-GB" noProof="0"/>
          </a:p>
        </p:txBody>
      </p:sp>
      <p:pic>
        <p:nvPicPr>
          <p:cNvPr id="14" name="Graphic 13">
            <a:extLst>
              <a:ext uri="{FF2B5EF4-FFF2-40B4-BE49-F238E27FC236}">
                <a16:creationId xmlns:a16="http://schemas.microsoft.com/office/drawing/2014/main" id="{2B038D0B-173F-4A2C-520D-134810B59B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16" name="Graphic 15">
            <a:extLst>
              <a:ext uri="{FF2B5EF4-FFF2-40B4-BE49-F238E27FC236}">
                <a16:creationId xmlns:a16="http://schemas.microsoft.com/office/drawing/2014/main" id="{17D0B3EF-AF6F-E206-E97E-72BC88B3ED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
        <p:nvSpPr>
          <p:cNvPr id="2" name="Rounded Rectangle 7">
            <a:extLst>
              <a:ext uri="{FF2B5EF4-FFF2-40B4-BE49-F238E27FC236}">
                <a16:creationId xmlns:a16="http://schemas.microsoft.com/office/drawing/2014/main" id="{58F7A542-B665-7A22-8687-F0AEC5757E8B}"/>
              </a:ext>
            </a:extLst>
          </p:cNvPr>
          <p:cNvSpPr/>
          <p:nvPr userDrawn="1"/>
        </p:nvSpPr>
        <p:spPr>
          <a:xfrm>
            <a:off x="259145" y="257537"/>
            <a:ext cx="13299311" cy="7257325"/>
          </a:xfrm>
          <a:prstGeom prst="roundRect">
            <a:avLst>
              <a:gd name="adj" fmla="val 4643"/>
            </a:avLst>
          </a:prstGeom>
          <a:solidFill>
            <a:srgbClr val="FBE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3" name="Graphic 2">
            <a:extLst>
              <a:ext uri="{FF2B5EF4-FFF2-40B4-BE49-F238E27FC236}">
                <a16:creationId xmlns:a16="http://schemas.microsoft.com/office/drawing/2014/main" id="{B6D2B5EC-83F7-E383-E763-551FF350BD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0070" y="257536"/>
            <a:ext cx="3708384" cy="3691451"/>
          </a:xfrm>
          <a:prstGeom prst="rect">
            <a:avLst/>
          </a:prstGeom>
        </p:spPr>
      </p:pic>
      <p:pic>
        <p:nvPicPr>
          <p:cNvPr id="4" name="Graphic 3">
            <a:extLst>
              <a:ext uri="{FF2B5EF4-FFF2-40B4-BE49-F238E27FC236}">
                <a16:creationId xmlns:a16="http://schemas.microsoft.com/office/drawing/2014/main" id="{74805609-8A67-234E-3306-52289C8B98C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4" y="4487829"/>
            <a:ext cx="4649254" cy="3027033"/>
          </a:xfrm>
          <a:prstGeom prst="rect">
            <a:avLst/>
          </a:prstGeom>
        </p:spPr>
      </p:pic>
    </p:spTree>
    <p:extLst>
      <p:ext uri="{BB962C8B-B14F-4D97-AF65-F5344CB8AC3E}">
        <p14:creationId xmlns:p14="http://schemas.microsoft.com/office/powerpoint/2010/main" val="158283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972" y="1266676"/>
            <a:ext cx="6608309" cy="1893213"/>
          </a:xfrm>
          <a:prstGeom prst="rect">
            <a:avLst/>
          </a:prstGeom>
        </p:spPr>
        <p:txBody>
          <a:bodyPr vert="horz" lIns="0" tIns="0" rIns="0" bIns="0" rtlCol="0" anchor="t">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a:xfrm>
            <a:off x="486972" y="3429749"/>
            <a:ext cx="6608309" cy="3554682"/>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Slide Number Placeholder 5"/>
          <p:cNvSpPr>
            <a:spLocks noGrp="1"/>
          </p:cNvSpPr>
          <p:nvPr>
            <p:ph type="sldNum" sz="quarter" idx="4"/>
          </p:nvPr>
        </p:nvSpPr>
        <p:spPr>
          <a:xfrm>
            <a:off x="161305" y="7362496"/>
            <a:ext cx="1030887" cy="352919"/>
          </a:xfrm>
          <a:prstGeom prst="rect">
            <a:avLst/>
          </a:prstGeom>
        </p:spPr>
        <p:txBody>
          <a:bodyPr vert="horz" lIns="0" tIns="0" rIns="0" bIns="0" rtlCol="0" anchor="ctr">
            <a:noAutofit/>
          </a:bodyPr>
          <a:lstStyle>
            <a:lvl1pPr algn="l">
              <a:defRPr sz="1200" b="0" i="0">
                <a:solidFill>
                  <a:srgbClr val="9D9D9D"/>
                </a:solidFill>
                <a:latin typeface="Century Gothic" panose="020B0502020202020204" pitchFamily="34" charset="0"/>
              </a:defRPr>
            </a:lvl1pPr>
          </a:lstStyle>
          <a:p>
            <a:fld id="{E7E5129C-F487-4934-A864-BB6DA7478BEB}" type="slidenum">
              <a:rPr lang="en-GB" noProof="0" smtClean="0"/>
              <a:pPr/>
              <a:t>‹#›</a:t>
            </a:fld>
            <a:r>
              <a:rPr lang="en-GB" noProof="0"/>
              <a:t>.</a:t>
            </a:r>
          </a:p>
        </p:txBody>
      </p:sp>
    </p:spTree>
    <p:extLst>
      <p:ext uri="{BB962C8B-B14F-4D97-AF65-F5344CB8AC3E}">
        <p14:creationId xmlns:p14="http://schemas.microsoft.com/office/powerpoint/2010/main" val="24094192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82" r:id="rId16"/>
    <p:sldLayoutId id="2147483662" r:id="rId17"/>
    <p:sldLayoutId id="2147483661" r:id="rId18"/>
    <p:sldLayoutId id="2147483672" r:id="rId19"/>
    <p:sldLayoutId id="2147483673" r:id="rId20"/>
    <p:sldLayoutId id="2147483674" r:id="rId21"/>
    <p:sldLayoutId id="2147483663" r:id="rId22"/>
    <p:sldLayoutId id="2147483675" r:id="rId23"/>
    <p:sldLayoutId id="2147483664" r:id="rId24"/>
    <p:sldLayoutId id="2147483676" r:id="rId25"/>
    <p:sldLayoutId id="2147483677" r:id="rId26"/>
    <p:sldLayoutId id="2147483678" r:id="rId27"/>
    <p:sldLayoutId id="2147483679" r:id="rId28"/>
    <p:sldLayoutId id="2147483680" r:id="rId29"/>
    <p:sldLayoutId id="2147483681" r:id="rId30"/>
  </p:sldLayoutIdLst>
  <p:txStyles>
    <p:titleStyle>
      <a:lvl1pPr algn="l" defTabSz="1036290" rtl="0" eaLnBrk="1" latinLnBrk="0" hangingPunct="1">
        <a:lnSpc>
          <a:spcPct val="90000"/>
        </a:lnSpc>
        <a:spcBef>
          <a:spcPct val="0"/>
        </a:spcBef>
        <a:buNone/>
        <a:defRPr sz="4700" b="0" i="0" kern="1200" cap="all" baseline="0">
          <a:solidFill>
            <a:schemeClr val="accent1"/>
          </a:solidFill>
          <a:latin typeface="+mj-lt"/>
          <a:ea typeface="+mj-ea"/>
          <a:cs typeface="+mj-cs"/>
        </a:defRPr>
      </a:lvl1pPr>
    </p:titleStyle>
    <p:bodyStyle>
      <a:lvl1pPr marL="0" indent="0" algn="l" defTabSz="1036290" rtl="0" eaLnBrk="1" latinLnBrk="0" hangingPunct="1">
        <a:lnSpc>
          <a:spcPct val="114000"/>
        </a:lnSpc>
        <a:spcBef>
          <a:spcPts val="0"/>
        </a:spcBef>
        <a:buFont typeface="Arial" panose="020B0604020202020204" pitchFamily="34" charset="0"/>
        <a:buNone/>
        <a:defRPr sz="1400" kern="1200" spc="-30" baseline="0">
          <a:solidFill>
            <a:schemeClr val="tx1"/>
          </a:solidFill>
          <a:latin typeface="+mn-lt"/>
          <a:ea typeface="+mn-ea"/>
          <a:cs typeface="+mn-cs"/>
        </a:defRPr>
      </a:lvl1pPr>
      <a:lvl2pPr marL="324000" indent="-324000" algn="l" defTabSz="1036290" rtl="0" eaLnBrk="1" latinLnBrk="0" hangingPunct="1">
        <a:lnSpc>
          <a:spcPct val="114000"/>
        </a:lnSpc>
        <a:spcBef>
          <a:spcPts val="2000"/>
        </a:spcBef>
        <a:buSzPct val="120000"/>
        <a:buFontTx/>
        <a:buBlip>
          <a:blip r:embed="rId32"/>
        </a:buBlip>
        <a:defRPr sz="1400" kern="1200" spc="-30" baseline="0">
          <a:solidFill>
            <a:schemeClr val="tx1"/>
          </a:solidFill>
          <a:latin typeface="+mn-lt"/>
          <a:ea typeface="+mn-ea"/>
          <a:cs typeface="+mn-cs"/>
        </a:defRPr>
      </a:lvl2pPr>
      <a:lvl3pPr marL="324000" indent="-324000" algn="l" defTabSz="1036290" rtl="0" eaLnBrk="1" latinLnBrk="0" hangingPunct="1">
        <a:lnSpc>
          <a:spcPct val="114000"/>
        </a:lnSpc>
        <a:spcBef>
          <a:spcPts val="2000"/>
        </a:spcBef>
        <a:buFont typeface="Arial" panose="020B0604020202020204" pitchFamily="34" charset="0"/>
        <a:buChar char="•"/>
        <a:defRPr sz="1400" kern="1200" spc="-30" baseline="0">
          <a:solidFill>
            <a:schemeClr val="tx1"/>
          </a:solidFill>
          <a:latin typeface="+mn-lt"/>
          <a:ea typeface="+mn-ea"/>
          <a:cs typeface="+mn-cs"/>
        </a:defRPr>
      </a:lvl3pPr>
      <a:lvl4pPr marL="684000" indent="-324000" algn="l" defTabSz="1036290" rtl="0" eaLnBrk="1" latinLnBrk="0" hangingPunct="1">
        <a:lnSpc>
          <a:spcPct val="114000"/>
        </a:lnSpc>
        <a:spcBef>
          <a:spcPts val="2000"/>
        </a:spcBef>
        <a:spcAft>
          <a:spcPts val="0"/>
        </a:spcAft>
        <a:buFont typeface="Arial" panose="020B0604020202020204" pitchFamily="34" charset="0"/>
        <a:buChar char="•"/>
        <a:defRPr sz="1400" kern="1200" spc="-30" baseline="0">
          <a:solidFill>
            <a:schemeClr val="tx1"/>
          </a:solidFill>
          <a:latin typeface="+mn-lt"/>
          <a:ea typeface="+mn-ea"/>
          <a:cs typeface="+mn-cs"/>
        </a:defRPr>
      </a:lvl4pPr>
      <a:lvl5pPr marL="1044000" indent="-324000" algn="l" defTabSz="1036290" rtl="0" eaLnBrk="1" latinLnBrk="0" hangingPunct="1">
        <a:lnSpc>
          <a:spcPct val="114000"/>
        </a:lnSpc>
        <a:spcBef>
          <a:spcPts val="2000"/>
        </a:spcBef>
        <a:spcAft>
          <a:spcPts val="0"/>
        </a:spcAft>
        <a:buFont typeface="Arial" panose="020B0604020202020204" pitchFamily="34" charset="0"/>
        <a:buChar char="•"/>
        <a:defRPr sz="1400" kern="1200" spc="-30" baseline="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448" userDrawn="1">
          <p15:clr>
            <a:srgbClr val="F26B43"/>
          </p15:clr>
        </p15:guide>
        <p15:guide id="4" pos="43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JnhGqSU2HPw?feature=oembed" TargetMode="External"/><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3" Type="http://schemas.openxmlformats.org/officeDocument/2006/relationships/image" Target="../media/image67.svg"/><Relationship Id="rId7" Type="http://schemas.openxmlformats.org/officeDocument/2006/relationships/image" Target="../media/image71.svg"/><Relationship Id="rId12" Type="http://schemas.openxmlformats.org/officeDocument/2006/relationships/image" Target="../media/image76.png"/><Relationship Id="rId17" Type="http://schemas.openxmlformats.org/officeDocument/2006/relationships/image" Target="../media/image81.svg"/><Relationship Id="rId2" Type="http://schemas.openxmlformats.org/officeDocument/2006/relationships/image" Target="../media/image66.png"/><Relationship Id="rId16" Type="http://schemas.openxmlformats.org/officeDocument/2006/relationships/image" Target="../media/image80.png"/><Relationship Id="rId1" Type="http://schemas.openxmlformats.org/officeDocument/2006/relationships/slideLayout" Target="../slideLayouts/slideLayout15.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svg"/><Relationship Id="rId15" Type="http://schemas.openxmlformats.org/officeDocument/2006/relationships/image" Target="../media/image79.sv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svg"/><Relationship Id="rId1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A7F7-7BE7-AE04-70D7-5AB69955834A}"/>
              </a:ext>
            </a:extLst>
          </p:cNvPr>
          <p:cNvSpPr>
            <a:spLocks noGrp="1"/>
          </p:cNvSpPr>
          <p:nvPr>
            <p:ph type="title"/>
          </p:nvPr>
        </p:nvSpPr>
        <p:spPr>
          <a:xfrm>
            <a:off x="746646" y="2951644"/>
            <a:ext cx="9382091" cy="1869111"/>
          </a:xfrm>
        </p:spPr>
        <p:txBody>
          <a:bodyPr/>
          <a:lstStyle/>
          <a:p>
            <a:r>
              <a:rPr lang="en-US" dirty="0"/>
              <a:t>Brook in Barnet</a:t>
            </a:r>
          </a:p>
        </p:txBody>
      </p:sp>
    </p:spTree>
    <p:extLst>
      <p:ext uri="{BB962C8B-B14F-4D97-AF65-F5344CB8AC3E}">
        <p14:creationId xmlns:p14="http://schemas.microsoft.com/office/powerpoint/2010/main" val="322930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EC11ED-AED9-D268-CBB4-B029D8F9B675}"/>
              </a:ext>
            </a:extLst>
          </p:cNvPr>
          <p:cNvSpPr>
            <a:spLocks noGrp="1"/>
          </p:cNvSpPr>
          <p:nvPr>
            <p:ph type="body" sz="quarter" idx="16"/>
          </p:nvPr>
        </p:nvSpPr>
        <p:spPr>
          <a:xfrm>
            <a:off x="3604645" y="1577009"/>
            <a:ext cx="6608309" cy="1555229"/>
          </a:xfrm>
        </p:spPr>
        <p:txBody>
          <a:bodyPr/>
          <a:lstStyle/>
          <a:p>
            <a:endParaRPr lang="en-US" dirty="0"/>
          </a:p>
        </p:txBody>
      </p:sp>
      <p:sp>
        <p:nvSpPr>
          <p:cNvPr id="4" name="Title 3">
            <a:extLst>
              <a:ext uri="{FF2B5EF4-FFF2-40B4-BE49-F238E27FC236}">
                <a16:creationId xmlns:a16="http://schemas.microsoft.com/office/drawing/2014/main" id="{361AFA99-BAC1-FA2B-7F36-576E59F5472E}"/>
              </a:ext>
            </a:extLst>
          </p:cNvPr>
          <p:cNvSpPr>
            <a:spLocks noGrp="1"/>
          </p:cNvSpPr>
          <p:nvPr>
            <p:ph type="title"/>
          </p:nvPr>
        </p:nvSpPr>
        <p:spPr>
          <a:xfrm>
            <a:off x="2182903" y="188446"/>
            <a:ext cx="9451789" cy="1388563"/>
          </a:xfrm>
        </p:spPr>
        <p:txBody>
          <a:bodyPr/>
          <a:lstStyle/>
          <a:p>
            <a:r>
              <a:rPr lang="en-US" dirty="0"/>
              <a:t>Understanding consent</a:t>
            </a:r>
          </a:p>
        </p:txBody>
      </p:sp>
      <p:pic>
        <p:nvPicPr>
          <p:cNvPr id="6" name="Online Media 5">
            <a:hlinkClick r:id="" action="ppaction://media"/>
            <a:extLst>
              <a:ext uri="{FF2B5EF4-FFF2-40B4-BE49-F238E27FC236}">
                <a16:creationId xmlns:a16="http://schemas.microsoft.com/office/drawing/2014/main" id="{A05F8E78-48B0-BD8C-E5FE-9FA51D905C3D}"/>
              </a:ext>
            </a:extLst>
          </p:cNvPr>
          <p:cNvPicPr>
            <a:picLocks noRot="1" noChangeAspect="1"/>
          </p:cNvPicPr>
          <p:nvPr>
            <a:videoFile r:link="rId1"/>
          </p:nvPr>
        </p:nvPicPr>
        <p:blipFill>
          <a:blip r:embed="rId4"/>
          <a:stretch>
            <a:fillRect/>
          </a:stretch>
        </p:blipFill>
        <p:spPr>
          <a:xfrm>
            <a:off x="2140214" y="1191949"/>
            <a:ext cx="9537169" cy="5388501"/>
          </a:xfrm>
          <a:prstGeom prst="rect">
            <a:avLst/>
          </a:prstGeom>
        </p:spPr>
      </p:pic>
    </p:spTree>
    <p:extLst>
      <p:ext uri="{BB962C8B-B14F-4D97-AF65-F5344CB8AC3E}">
        <p14:creationId xmlns:p14="http://schemas.microsoft.com/office/powerpoint/2010/main" val="349061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F87-D58A-7C7C-E736-13C125597B4B}"/>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BD110F7C-FACB-171E-D72C-866EDD298FF3}"/>
              </a:ext>
            </a:extLst>
          </p:cNvPr>
          <p:cNvSpPr>
            <a:spLocks noGrp="1"/>
          </p:cNvSpPr>
          <p:nvPr>
            <p:ph type="title"/>
          </p:nvPr>
        </p:nvSpPr>
        <p:spPr/>
        <p:txBody>
          <a:bodyPr/>
          <a:lstStyle/>
          <a:p>
            <a:endParaRPr lang="en-US"/>
          </a:p>
        </p:txBody>
      </p:sp>
      <p:pic>
        <p:nvPicPr>
          <p:cNvPr id="5" name="Picture 4" descr="A group of colorful text boxes&#10;&#10;Description automatically generated">
            <a:extLst>
              <a:ext uri="{FF2B5EF4-FFF2-40B4-BE49-F238E27FC236}">
                <a16:creationId xmlns:a16="http://schemas.microsoft.com/office/drawing/2014/main" id="{8B906DEC-F873-AC51-CBCE-FFB0B4879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98" y="197885"/>
            <a:ext cx="13365804" cy="7376629"/>
          </a:xfrm>
          <a:prstGeom prst="rect">
            <a:avLst/>
          </a:prstGeom>
        </p:spPr>
      </p:pic>
    </p:spTree>
    <p:extLst>
      <p:ext uri="{BB962C8B-B14F-4D97-AF65-F5344CB8AC3E}">
        <p14:creationId xmlns:p14="http://schemas.microsoft.com/office/powerpoint/2010/main" val="341077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478BFE-FF59-23BA-D410-D5E66C9048F5}"/>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F6A3804B-AF39-83D2-EED5-90A686ABEA56}"/>
              </a:ext>
            </a:extLst>
          </p:cNvPr>
          <p:cNvSpPr>
            <a:spLocks noGrp="1"/>
          </p:cNvSpPr>
          <p:nvPr>
            <p:ph type="title"/>
          </p:nvPr>
        </p:nvSpPr>
        <p:spPr/>
        <p:txBody>
          <a:bodyPr/>
          <a:lstStyle/>
          <a:p>
            <a:endParaRPr lang="en-US"/>
          </a:p>
        </p:txBody>
      </p:sp>
      <p:pic>
        <p:nvPicPr>
          <p:cNvPr id="5" name="Picture 4" descr="A group of colorful squares with text&#10;&#10;Description automatically generated">
            <a:extLst>
              <a:ext uri="{FF2B5EF4-FFF2-40B4-BE49-F238E27FC236}">
                <a16:creationId xmlns:a16="http://schemas.microsoft.com/office/drawing/2014/main" id="{7D41E2B7-9BAC-E834-F350-81D92218E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86" y="217002"/>
            <a:ext cx="13319028" cy="7338396"/>
          </a:xfrm>
          <a:prstGeom prst="rect">
            <a:avLst/>
          </a:prstGeom>
        </p:spPr>
      </p:pic>
    </p:spTree>
    <p:extLst>
      <p:ext uri="{BB962C8B-B14F-4D97-AF65-F5344CB8AC3E}">
        <p14:creationId xmlns:p14="http://schemas.microsoft.com/office/powerpoint/2010/main" val="19371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7E557-0A74-4167-DDAD-DF2D6BB53166}"/>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ADE1C8C6-7A20-5F1B-F77E-A098D67BB85A}"/>
              </a:ext>
            </a:extLst>
          </p:cNvPr>
          <p:cNvSpPr>
            <a:spLocks noGrp="1"/>
          </p:cNvSpPr>
          <p:nvPr>
            <p:ph type="title"/>
          </p:nvPr>
        </p:nvSpPr>
        <p:spPr/>
        <p:txBody>
          <a:bodyPr/>
          <a:lstStyle/>
          <a:p>
            <a:endParaRPr lang="en-US"/>
          </a:p>
        </p:txBody>
      </p:sp>
      <p:pic>
        <p:nvPicPr>
          <p:cNvPr id="5" name="Picture 4" descr="A diagram of a spiral column&#10;&#10;Description automatically generated">
            <a:extLst>
              <a:ext uri="{FF2B5EF4-FFF2-40B4-BE49-F238E27FC236}">
                <a16:creationId xmlns:a16="http://schemas.microsoft.com/office/drawing/2014/main" id="{51AFE199-F206-E255-BE9E-20D8F9D56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43" y="177484"/>
            <a:ext cx="13463079" cy="7441328"/>
          </a:xfrm>
          <a:prstGeom prst="rect">
            <a:avLst/>
          </a:prstGeom>
        </p:spPr>
      </p:pic>
    </p:spTree>
    <p:extLst>
      <p:ext uri="{BB962C8B-B14F-4D97-AF65-F5344CB8AC3E}">
        <p14:creationId xmlns:p14="http://schemas.microsoft.com/office/powerpoint/2010/main" val="55536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241DD4-4B1B-D113-885F-38C191C34524}"/>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82582875-0E1A-5AC1-D7E1-72D3D8519FDE}"/>
              </a:ext>
            </a:extLst>
          </p:cNvPr>
          <p:cNvSpPr>
            <a:spLocks noGrp="1"/>
          </p:cNvSpPr>
          <p:nvPr>
            <p:ph type="title"/>
          </p:nvPr>
        </p:nvSpPr>
        <p:spPr/>
        <p:txBody>
          <a:bodyPr/>
          <a:lstStyle/>
          <a:p>
            <a:endParaRPr lang="en-US"/>
          </a:p>
        </p:txBody>
      </p:sp>
      <p:pic>
        <p:nvPicPr>
          <p:cNvPr id="5" name="Picture 4" descr="A white paper with black text&#10;&#10;Description automatically generated">
            <a:extLst>
              <a:ext uri="{FF2B5EF4-FFF2-40B4-BE49-F238E27FC236}">
                <a16:creationId xmlns:a16="http://schemas.microsoft.com/office/drawing/2014/main" id="{BC814387-7A5A-8176-5036-F482C7F05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42" y="282256"/>
            <a:ext cx="13404715" cy="7207888"/>
          </a:xfrm>
          <a:prstGeom prst="rect">
            <a:avLst/>
          </a:prstGeom>
        </p:spPr>
      </p:pic>
    </p:spTree>
    <p:extLst>
      <p:ext uri="{BB962C8B-B14F-4D97-AF65-F5344CB8AC3E}">
        <p14:creationId xmlns:p14="http://schemas.microsoft.com/office/powerpoint/2010/main" val="129844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1C4913-77E5-FD67-58B5-7B5EEAE4693E}"/>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5229FECF-CDB2-9445-213D-57551FFC2AF6}"/>
              </a:ext>
            </a:extLst>
          </p:cNvPr>
          <p:cNvSpPr>
            <a:spLocks noGrp="1"/>
          </p:cNvSpPr>
          <p:nvPr>
            <p:ph type="title"/>
          </p:nvPr>
        </p:nvSpPr>
        <p:spPr/>
        <p:txBody>
          <a:bodyPr/>
          <a:lstStyle/>
          <a:p>
            <a:endParaRPr lang="en-US"/>
          </a:p>
        </p:txBody>
      </p:sp>
      <p:pic>
        <p:nvPicPr>
          <p:cNvPr id="5" name="Picture 4" descr="A purple and white survey&#10;&#10;Description automatically generated">
            <a:extLst>
              <a:ext uri="{FF2B5EF4-FFF2-40B4-BE49-F238E27FC236}">
                <a16:creationId xmlns:a16="http://schemas.microsoft.com/office/drawing/2014/main" id="{67E9E9D4-9AFE-53DC-5EAA-B29CBE389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73" y="269191"/>
            <a:ext cx="13296177" cy="7246731"/>
          </a:xfrm>
          <a:prstGeom prst="rect">
            <a:avLst/>
          </a:prstGeom>
        </p:spPr>
      </p:pic>
    </p:spTree>
    <p:extLst>
      <p:ext uri="{BB962C8B-B14F-4D97-AF65-F5344CB8AC3E}">
        <p14:creationId xmlns:p14="http://schemas.microsoft.com/office/powerpoint/2010/main" val="101120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8AF9B9-14A0-8D24-1F69-E1E26BA93606}"/>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4BFB7567-30B4-2B6D-8225-4C819BA2140E}"/>
              </a:ext>
            </a:extLst>
          </p:cNvPr>
          <p:cNvSpPr>
            <a:spLocks noGrp="1"/>
          </p:cNvSpPr>
          <p:nvPr>
            <p:ph type="title"/>
          </p:nvPr>
        </p:nvSpPr>
        <p:spPr/>
        <p:txBody>
          <a:bodyPr/>
          <a:lstStyle/>
          <a:p>
            <a:endParaRPr lang="en-US"/>
          </a:p>
        </p:txBody>
      </p:sp>
      <p:pic>
        <p:nvPicPr>
          <p:cNvPr id="5" name="Picture 4" descr="A white paper with black text&#10;&#10;Description automatically generated">
            <a:extLst>
              <a:ext uri="{FF2B5EF4-FFF2-40B4-BE49-F238E27FC236}">
                <a16:creationId xmlns:a16="http://schemas.microsoft.com/office/drawing/2014/main" id="{7797A6F4-9E91-B215-5A65-A7CDE349D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726"/>
            <a:ext cx="13423467" cy="7222947"/>
          </a:xfrm>
          <a:prstGeom prst="rect">
            <a:avLst/>
          </a:prstGeom>
        </p:spPr>
      </p:pic>
    </p:spTree>
    <p:extLst>
      <p:ext uri="{BB962C8B-B14F-4D97-AF65-F5344CB8AC3E}">
        <p14:creationId xmlns:p14="http://schemas.microsoft.com/office/powerpoint/2010/main" val="389711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6D61F-4B28-9C57-97BC-1E33EFC959C1}"/>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C9657FF9-B716-6D14-C494-938D6D879BAC}"/>
              </a:ext>
            </a:extLst>
          </p:cNvPr>
          <p:cNvSpPr>
            <a:spLocks noGrp="1"/>
          </p:cNvSpPr>
          <p:nvPr>
            <p:ph type="title"/>
          </p:nvPr>
        </p:nvSpPr>
        <p:spPr/>
        <p:txBody>
          <a:bodyPr/>
          <a:lstStyle/>
          <a:p>
            <a:endParaRPr lang="en-US"/>
          </a:p>
        </p:txBody>
      </p:sp>
      <p:pic>
        <p:nvPicPr>
          <p:cNvPr id="5" name="Picture 4" descr="A white background with black text&#10;&#10;Description automatically generated">
            <a:extLst>
              <a:ext uri="{FF2B5EF4-FFF2-40B4-BE49-F238E27FC236}">
                <a16:creationId xmlns:a16="http://schemas.microsoft.com/office/drawing/2014/main" id="{731AE62E-4E97-6C83-EDAD-F0F9066E3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30" y="272373"/>
            <a:ext cx="13230322" cy="7237379"/>
          </a:xfrm>
          <a:prstGeom prst="rect">
            <a:avLst/>
          </a:prstGeom>
        </p:spPr>
      </p:pic>
    </p:spTree>
    <p:extLst>
      <p:ext uri="{BB962C8B-B14F-4D97-AF65-F5344CB8AC3E}">
        <p14:creationId xmlns:p14="http://schemas.microsoft.com/office/powerpoint/2010/main" val="3340944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40C714-A657-C217-6F5E-B1CBC3170161}"/>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45029C76-0661-E00E-3E06-3860FC92F7E6}"/>
              </a:ext>
            </a:extLst>
          </p:cNvPr>
          <p:cNvSpPr>
            <a:spLocks noGrp="1"/>
          </p:cNvSpPr>
          <p:nvPr>
            <p:ph type="title"/>
          </p:nvPr>
        </p:nvSpPr>
        <p:spPr/>
        <p:txBody>
          <a:bodyPr/>
          <a:lstStyle/>
          <a:p>
            <a:endParaRPr lang="en-US"/>
          </a:p>
        </p:txBody>
      </p:sp>
      <p:pic>
        <p:nvPicPr>
          <p:cNvPr id="5" name="Picture 4" descr="A group of colorful rectangular objects&#10;&#10;Description automatically generated">
            <a:extLst>
              <a:ext uri="{FF2B5EF4-FFF2-40B4-BE49-F238E27FC236}">
                <a16:creationId xmlns:a16="http://schemas.microsoft.com/office/drawing/2014/main" id="{0D8022D6-1327-D511-06FC-04BE81B31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53" y="263405"/>
            <a:ext cx="13424170" cy="7243257"/>
          </a:xfrm>
          <a:prstGeom prst="rect">
            <a:avLst/>
          </a:prstGeom>
        </p:spPr>
      </p:pic>
    </p:spTree>
    <p:extLst>
      <p:ext uri="{BB962C8B-B14F-4D97-AF65-F5344CB8AC3E}">
        <p14:creationId xmlns:p14="http://schemas.microsoft.com/office/powerpoint/2010/main" val="1390318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9C68F-186D-1747-C703-F00A9E615E6A}"/>
              </a:ext>
            </a:extLst>
          </p:cNvPr>
          <p:cNvSpPr>
            <a:spLocks noGrp="1"/>
          </p:cNvSpPr>
          <p:nvPr>
            <p:ph type="title"/>
          </p:nvPr>
        </p:nvSpPr>
        <p:spPr>
          <a:xfrm>
            <a:off x="1315802" y="514008"/>
            <a:ext cx="11185996" cy="910803"/>
          </a:xfrm>
        </p:spPr>
        <p:txBody>
          <a:bodyPr/>
          <a:lstStyle/>
          <a:p>
            <a:r>
              <a:rPr lang="en-US" dirty="0"/>
              <a:t>C-Card scheme</a:t>
            </a:r>
          </a:p>
        </p:txBody>
      </p:sp>
      <p:sp>
        <p:nvSpPr>
          <p:cNvPr id="6" name="Rectangle 5">
            <a:extLst>
              <a:ext uri="{FF2B5EF4-FFF2-40B4-BE49-F238E27FC236}">
                <a16:creationId xmlns:a16="http://schemas.microsoft.com/office/drawing/2014/main" id="{CF529EB8-D6FD-5041-8B3A-9BCAEABB39B8}"/>
              </a:ext>
            </a:extLst>
          </p:cNvPr>
          <p:cNvSpPr/>
          <p:nvPr/>
        </p:nvSpPr>
        <p:spPr>
          <a:xfrm>
            <a:off x="557282" y="1703847"/>
            <a:ext cx="9427621" cy="3727111"/>
          </a:xfrm>
          <a:prstGeom prst="rect">
            <a:avLst/>
          </a:prstGeom>
        </p:spPr>
        <p:txBody>
          <a:bodyPr wrap="square">
            <a:spAutoFit/>
          </a:bodyPr>
          <a:lstStyle/>
          <a:p>
            <a:r>
              <a:rPr lang="en-GB" sz="2000" dirty="0">
                <a:solidFill>
                  <a:srgbClr val="7030A0"/>
                </a:solidFill>
                <a:latin typeface="Century Gothic" panose="020B0502020202020204" pitchFamily="34" charset="0"/>
              </a:rPr>
              <a:t>A C-Card scheme is a type of condom distribution scheme, providing registered young people with a C-Card – online or credit-card style– which entitles them to free condoms.</a:t>
            </a:r>
          </a:p>
          <a:p>
            <a:pPr>
              <a:lnSpc>
                <a:spcPct val="150000"/>
              </a:lnSpc>
              <a:buFont typeface="+mj-lt"/>
              <a:buAutoNum type="arabicPeriod"/>
            </a:pPr>
            <a:r>
              <a:rPr lang="en-US" sz="2000" b="1" dirty="0">
                <a:solidFill>
                  <a:srgbClr val="7030A0"/>
                </a:solidFill>
                <a:latin typeface="Century Gothic" panose="020B0502020202020204" pitchFamily="34" charset="0"/>
              </a:rPr>
              <a:t>Register</a:t>
            </a:r>
            <a:r>
              <a:rPr lang="en-US" sz="2000" dirty="0">
                <a:solidFill>
                  <a:srgbClr val="7030A0"/>
                </a:solidFill>
                <a:latin typeface="Century Gothic" panose="020B0502020202020204" pitchFamily="34" charset="0"/>
              </a:rPr>
              <a:t> – you will be assessed to ensure you’re safe, competent to consent and know how to use a condom</a:t>
            </a:r>
          </a:p>
          <a:p>
            <a:pPr>
              <a:lnSpc>
                <a:spcPct val="150000"/>
              </a:lnSpc>
              <a:buFont typeface="+mj-lt"/>
              <a:buAutoNum type="arabicPeriod"/>
            </a:pPr>
            <a:r>
              <a:rPr lang="en-US" sz="2000" b="1" dirty="0">
                <a:solidFill>
                  <a:srgbClr val="7030A0"/>
                </a:solidFill>
                <a:latin typeface="Century Gothic" panose="020B0502020202020204" pitchFamily="34" charset="0"/>
              </a:rPr>
              <a:t>Issue</a:t>
            </a:r>
            <a:r>
              <a:rPr lang="en-US" sz="2000" dirty="0">
                <a:solidFill>
                  <a:srgbClr val="7030A0"/>
                </a:solidFill>
                <a:latin typeface="Century Gothic" panose="020B0502020202020204" pitchFamily="34" charset="0"/>
              </a:rPr>
              <a:t> – once the c-card is issued, you are entitled to an agreed number of supplies for free from participating distribution points</a:t>
            </a:r>
          </a:p>
          <a:p>
            <a:pPr>
              <a:lnSpc>
                <a:spcPct val="150000"/>
              </a:lnSpc>
              <a:buFont typeface="+mj-lt"/>
              <a:buAutoNum type="arabicPeriod"/>
            </a:pPr>
            <a:r>
              <a:rPr lang="en-US" sz="2000" b="1" dirty="0">
                <a:solidFill>
                  <a:srgbClr val="7030A0"/>
                </a:solidFill>
                <a:latin typeface="Century Gothic" panose="020B0502020202020204" pitchFamily="34" charset="0"/>
              </a:rPr>
              <a:t>Review</a:t>
            </a:r>
            <a:r>
              <a:rPr lang="en-US" sz="2000" dirty="0">
                <a:solidFill>
                  <a:srgbClr val="7030A0"/>
                </a:solidFill>
                <a:latin typeface="Century Gothic" panose="020B0502020202020204" pitchFamily="34" charset="0"/>
              </a:rPr>
              <a:t> – after receiving supplies, you will return to the registration outlet where sexual health needs are reviewed</a:t>
            </a:r>
          </a:p>
        </p:txBody>
      </p:sp>
      <p:pic>
        <p:nvPicPr>
          <p:cNvPr id="4" name="Picture 3" descr="A card with a city skyline in the background&#10;&#10;Description automatically generated">
            <a:extLst>
              <a:ext uri="{FF2B5EF4-FFF2-40B4-BE49-F238E27FC236}">
                <a16:creationId xmlns:a16="http://schemas.microsoft.com/office/drawing/2014/main" id="{92AADFF7-E375-271C-FFBB-CA5019F74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367" y="2772241"/>
            <a:ext cx="3696948" cy="2937753"/>
          </a:xfrm>
          <a:prstGeom prst="rect">
            <a:avLst/>
          </a:prstGeom>
        </p:spPr>
      </p:pic>
    </p:spTree>
    <p:extLst>
      <p:ext uri="{BB962C8B-B14F-4D97-AF65-F5344CB8AC3E}">
        <p14:creationId xmlns:p14="http://schemas.microsoft.com/office/powerpoint/2010/main" val="52370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B716034-5ACA-CD86-B25C-7084B296E9D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4" r="164"/>
          <a:stretch>
            <a:fillRect/>
          </a:stretch>
        </p:blipFill>
        <p:spPr/>
      </p:pic>
      <p:sp>
        <p:nvSpPr>
          <p:cNvPr id="3" name="Title 2">
            <a:extLst>
              <a:ext uri="{FF2B5EF4-FFF2-40B4-BE49-F238E27FC236}">
                <a16:creationId xmlns:a16="http://schemas.microsoft.com/office/drawing/2014/main" id="{4D487CB3-EEE9-5F76-4629-4BD098E80166}"/>
              </a:ext>
            </a:extLst>
          </p:cNvPr>
          <p:cNvSpPr>
            <a:spLocks noGrp="1"/>
          </p:cNvSpPr>
          <p:nvPr>
            <p:ph type="title"/>
          </p:nvPr>
        </p:nvSpPr>
        <p:spPr>
          <a:xfrm>
            <a:off x="486921" y="657076"/>
            <a:ext cx="6202804" cy="1893213"/>
          </a:xfrm>
        </p:spPr>
        <p:txBody>
          <a:bodyPr/>
          <a:lstStyle/>
          <a:p>
            <a:r>
              <a:rPr lang="en-US" dirty="0"/>
              <a:t>About Brook</a:t>
            </a:r>
          </a:p>
        </p:txBody>
      </p:sp>
      <p:sp>
        <p:nvSpPr>
          <p:cNvPr id="5" name="Text Placeholder 4">
            <a:extLst>
              <a:ext uri="{FF2B5EF4-FFF2-40B4-BE49-F238E27FC236}">
                <a16:creationId xmlns:a16="http://schemas.microsoft.com/office/drawing/2014/main" id="{CE970112-A218-4669-994D-5169A5D0A70F}"/>
              </a:ext>
            </a:extLst>
          </p:cNvPr>
          <p:cNvSpPr>
            <a:spLocks noGrp="1"/>
          </p:cNvSpPr>
          <p:nvPr>
            <p:ph type="body" sz="quarter" idx="16"/>
          </p:nvPr>
        </p:nvSpPr>
        <p:spPr>
          <a:xfrm>
            <a:off x="486921" y="1603682"/>
            <a:ext cx="6202804" cy="5161817"/>
          </a:xfrm>
        </p:spPr>
        <p:txBody>
          <a:bodyPr/>
          <a:lstStyle/>
          <a:p>
            <a:r>
              <a:rPr lang="en-GB" altLang="en-US" sz="2600" dirty="0">
                <a:solidFill>
                  <a:schemeClr val="bg1"/>
                </a:solidFill>
                <a:cs typeface="Arial" panose="020B0604020202020204" pitchFamily="34" charset="0"/>
              </a:rPr>
              <a:t>Brook is the UK’s leading sexual health and wellbeing charity for young people</a:t>
            </a:r>
            <a:br>
              <a:rPr lang="en-GB" altLang="en-US" sz="2600" dirty="0">
                <a:solidFill>
                  <a:schemeClr val="bg1"/>
                </a:solidFill>
                <a:cs typeface="Arial" panose="020B0604020202020204" pitchFamily="34" charset="0"/>
              </a:rPr>
            </a:br>
            <a:br>
              <a:rPr lang="en-GB" altLang="en-US" sz="2600" dirty="0">
                <a:solidFill>
                  <a:schemeClr val="bg1"/>
                </a:solidFill>
                <a:cs typeface="Arial" panose="020B0604020202020204" pitchFamily="34" charset="0"/>
              </a:rPr>
            </a:br>
            <a:r>
              <a:rPr lang="en-GB" altLang="en-US" sz="2600" dirty="0">
                <a:solidFill>
                  <a:schemeClr val="bg1"/>
                </a:solidFill>
                <a:cs typeface="Arial" panose="020B0604020202020204" pitchFamily="34" charset="0"/>
              </a:rPr>
              <a:t>We provide free and confidential relationships and sexual health services to under 25s throughout the UK and Jersey</a:t>
            </a:r>
            <a:br>
              <a:rPr lang="en-GB" altLang="en-US" sz="2600" dirty="0">
                <a:solidFill>
                  <a:schemeClr val="bg1"/>
                </a:solidFill>
                <a:cs typeface="Arial" panose="020B0604020202020204" pitchFamily="34" charset="0"/>
              </a:rPr>
            </a:br>
            <a:br>
              <a:rPr lang="en-GB" altLang="en-US" sz="2600" dirty="0">
                <a:solidFill>
                  <a:schemeClr val="bg1"/>
                </a:solidFill>
                <a:cs typeface="Arial" panose="020B0604020202020204" pitchFamily="34" charset="0"/>
              </a:rPr>
            </a:br>
            <a:r>
              <a:rPr lang="en-GB" altLang="en-US" sz="2600" dirty="0">
                <a:solidFill>
                  <a:schemeClr val="bg1"/>
                </a:solidFill>
                <a:cs typeface="Arial" panose="020B0604020202020204" pitchFamily="34" charset="0"/>
              </a:rPr>
              <a:t>We also provide counselling &amp; wellbeing services, sex &amp; relationships education and training for professionals</a:t>
            </a:r>
          </a:p>
        </p:txBody>
      </p:sp>
    </p:spTree>
    <p:extLst>
      <p:ext uri="{BB962C8B-B14F-4D97-AF65-F5344CB8AC3E}">
        <p14:creationId xmlns:p14="http://schemas.microsoft.com/office/powerpoint/2010/main" val="2933885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9C68F-186D-1747-C703-F00A9E615E6A}"/>
              </a:ext>
            </a:extLst>
          </p:cNvPr>
          <p:cNvSpPr>
            <a:spLocks noGrp="1"/>
          </p:cNvSpPr>
          <p:nvPr>
            <p:ph type="title"/>
          </p:nvPr>
        </p:nvSpPr>
        <p:spPr>
          <a:xfrm>
            <a:off x="1315802" y="748013"/>
            <a:ext cx="11185996" cy="910803"/>
          </a:xfrm>
        </p:spPr>
        <p:txBody>
          <a:bodyPr/>
          <a:lstStyle/>
          <a:p>
            <a:r>
              <a:rPr lang="en-US" dirty="0"/>
              <a:t>C-Card aims</a:t>
            </a:r>
          </a:p>
        </p:txBody>
      </p:sp>
      <p:sp>
        <p:nvSpPr>
          <p:cNvPr id="4" name="Content Placeholder 2">
            <a:extLst>
              <a:ext uri="{FF2B5EF4-FFF2-40B4-BE49-F238E27FC236}">
                <a16:creationId xmlns:a16="http://schemas.microsoft.com/office/drawing/2014/main" id="{86DB872A-5F9A-1649-8B07-E0743C3A67AC}"/>
              </a:ext>
            </a:extLst>
          </p:cNvPr>
          <p:cNvSpPr txBox="1">
            <a:spLocks/>
          </p:cNvSpPr>
          <p:nvPr/>
        </p:nvSpPr>
        <p:spPr>
          <a:xfrm>
            <a:off x="1878510" y="1660281"/>
            <a:ext cx="4572000" cy="4400550"/>
          </a:xfrm>
          <a:prstGeom prst="rect">
            <a:avLst/>
          </a:prstGeom>
        </p:spPr>
        <p:txBody>
          <a:bodyPr/>
          <a:lstStyle>
            <a:lvl1pPr marL="0" indent="0" algn="l" defTabSz="1036290" rtl="0" eaLnBrk="1" latinLnBrk="0" hangingPunct="1">
              <a:lnSpc>
                <a:spcPct val="114000"/>
              </a:lnSpc>
              <a:spcBef>
                <a:spcPts val="0"/>
              </a:spcBef>
              <a:buFont typeface="Arial" panose="020B0604020202020204" pitchFamily="34" charset="0"/>
              <a:buNone/>
              <a:defRPr sz="1400" kern="1200" spc="-30" baseline="0">
                <a:solidFill>
                  <a:schemeClr val="tx1"/>
                </a:solidFill>
                <a:latin typeface="+mn-lt"/>
                <a:ea typeface="+mn-ea"/>
                <a:cs typeface="+mn-cs"/>
              </a:defRPr>
            </a:lvl1pPr>
            <a:lvl2pPr marL="324000" indent="-324000" algn="l" defTabSz="1036290" rtl="0" eaLnBrk="1" latinLnBrk="0" hangingPunct="1">
              <a:lnSpc>
                <a:spcPct val="114000"/>
              </a:lnSpc>
              <a:spcBef>
                <a:spcPts val="2000"/>
              </a:spcBef>
              <a:buSzPct val="120000"/>
              <a:buFontTx/>
              <a:buBlip>
                <a:blip r:embed="rId2"/>
              </a:buBlip>
              <a:defRPr sz="1400" kern="1200" spc="-30" baseline="0">
                <a:solidFill>
                  <a:schemeClr val="tx1"/>
                </a:solidFill>
                <a:latin typeface="+mn-lt"/>
                <a:ea typeface="+mn-ea"/>
                <a:cs typeface="+mn-cs"/>
              </a:defRPr>
            </a:lvl2pPr>
            <a:lvl3pPr marL="324000" indent="-324000" algn="l" defTabSz="1036290" rtl="0" eaLnBrk="1" latinLnBrk="0" hangingPunct="1">
              <a:lnSpc>
                <a:spcPct val="114000"/>
              </a:lnSpc>
              <a:spcBef>
                <a:spcPts val="2000"/>
              </a:spcBef>
              <a:buFont typeface="Arial" panose="020B0604020202020204" pitchFamily="34" charset="0"/>
              <a:buChar char="•"/>
              <a:defRPr sz="1400" kern="1200" spc="-30" baseline="0">
                <a:solidFill>
                  <a:schemeClr val="tx1"/>
                </a:solidFill>
                <a:latin typeface="+mn-lt"/>
                <a:ea typeface="+mn-ea"/>
                <a:cs typeface="+mn-cs"/>
              </a:defRPr>
            </a:lvl3pPr>
            <a:lvl4pPr marL="684000" indent="-324000" algn="l" defTabSz="1036290" rtl="0" eaLnBrk="1" latinLnBrk="0" hangingPunct="1">
              <a:lnSpc>
                <a:spcPct val="114000"/>
              </a:lnSpc>
              <a:spcBef>
                <a:spcPts val="2000"/>
              </a:spcBef>
              <a:spcAft>
                <a:spcPts val="0"/>
              </a:spcAft>
              <a:buFont typeface="Arial" panose="020B0604020202020204" pitchFamily="34" charset="0"/>
              <a:buChar char="•"/>
              <a:defRPr sz="1400" kern="1200" spc="-30" baseline="0">
                <a:solidFill>
                  <a:schemeClr val="tx1"/>
                </a:solidFill>
                <a:latin typeface="+mn-lt"/>
                <a:ea typeface="+mn-ea"/>
                <a:cs typeface="+mn-cs"/>
              </a:defRPr>
            </a:lvl4pPr>
            <a:lvl5pPr marL="1044000" indent="-324000" algn="l" defTabSz="1036290" rtl="0" eaLnBrk="1" latinLnBrk="0" hangingPunct="1">
              <a:lnSpc>
                <a:spcPct val="114000"/>
              </a:lnSpc>
              <a:spcBef>
                <a:spcPts val="2000"/>
              </a:spcBef>
              <a:spcAft>
                <a:spcPts val="0"/>
              </a:spcAft>
              <a:buFont typeface="Arial" panose="020B0604020202020204" pitchFamily="34" charset="0"/>
              <a:buChar char="•"/>
              <a:defRPr sz="1400" kern="1200" spc="-30" baseline="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50000"/>
              </a:lnSpc>
            </a:pPr>
            <a:r>
              <a:rPr lang="en-GB" sz="2400" dirty="0">
                <a:solidFill>
                  <a:srgbClr val="7030A0"/>
                </a:solidFill>
                <a:latin typeface="Century Gothic" panose="020B0502020202020204" pitchFamily="34" charset="0"/>
              </a:rPr>
              <a:t>✓ Normalise and promote condom use as part of healthy sexuality and a healthy sexual culture</a:t>
            </a:r>
          </a:p>
          <a:p>
            <a:pPr>
              <a:lnSpc>
                <a:spcPct val="150000"/>
              </a:lnSpc>
            </a:pPr>
            <a:r>
              <a:rPr lang="en-GB" sz="2400" dirty="0">
                <a:solidFill>
                  <a:srgbClr val="7030A0"/>
                </a:solidFill>
                <a:latin typeface="Century Gothic" panose="020B0502020202020204" pitchFamily="34" charset="0"/>
              </a:rPr>
              <a:t>✓ Give professionals working with young people the chance to talk about sexual and reproductive health, and to promote healthy relationships</a:t>
            </a:r>
          </a:p>
          <a:p>
            <a:endParaRPr lang="en-US" dirty="0"/>
          </a:p>
        </p:txBody>
      </p:sp>
      <p:sp>
        <p:nvSpPr>
          <p:cNvPr id="5" name="Rectangle 4">
            <a:extLst>
              <a:ext uri="{FF2B5EF4-FFF2-40B4-BE49-F238E27FC236}">
                <a16:creationId xmlns:a16="http://schemas.microsoft.com/office/drawing/2014/main" id="{9879363A-6C08-EF46-9F7C-63E1EDDADA57}"/>
              </a:ext>
            </a:extLst>
          </p:cNvPr>
          <p:cNvSpPr/>
          <p:nvPr/>
        </p:nvSpPr>
        <p:spPr>
          <a:xfrm>
            <a:off x="7013218" y="1658816"/>
            <a:ext cx="3816424" cy="3900107"/>
          </a:xfrm>
          <a:prstGeom prst="rect">
            <a:avLst/>
          </a:prstGeom>
        </p:spPr>
        <p:txBody>
          <a:bodyPr wrap="square">
            <a:spAutoFit/>
          </a:bodyPr>
          <a:lstStyle/>
          <a:p>
            <a:pPr>
              <a:lnSpc>
                <a:spcPct val="150000"/>
              </a:lnSpc>
            </a:pPr>
            <a:r>
              <a:rPr lang="en-GB" sz="2400" dirty="0">
                <a:solidFill>
                  <a:srgbClr val="7030A0"/>
                </a:solidFill>
                <a:latin typeface="Century Gothic" panose="020B0502020202020204" pitchFamily="34" charset="0"/>
              </a:rPr>
              <a:t>✓ Increase the number of young people accessing services.</a:t>
            </a:r>
          </a:p>
          <a:p>
            <a:pPr>
              <a:lnSpc>
                <a:spcPct val="150000"/>
              </a:lnSpc>
            </a:pPr>
            <a:r>
              <a:rPr lang="en-GB" sz="2400" dirty="0">
                <a:solidFill>
                  <a:srgbClr val="7030A0"/>
                </a:solidFill>
                <a:latin typeface="Century Gothic" panose="020B0502020202020204" pitchFamily="34" charset="0"/>
              </a:rPr>
              <a:t>✓ Provide access for young people who face perceived or actual barriers to services</a:t>
            </a:r>
          </a:p>
        </p:txBody>
      </p:sp>
    </p:spTree>
    <p:extLst>
      <p:ext uri="{BB962C8B-B14F-4D97-AF65-F5344CB8AC3E}">
        <p14:creationId xmlns:p14="http://schemas.microsoft.com/office/powerpoint/2010/main" val="360560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9C68F-186D-1747-C703-F00A9E615E6A}"/>
              </a:ext>
            </a:extLst>
          </p:cNvPr>
          <p:cNvSpPr>
            <a:spLocks noGrp="1"/>
          </p:cNvSpPr>
          <p:nvPr>
            <p:ph type="title"/>
          </p:nvPr>
        </p:nvSpPr>
        <p:spPr>
          <a:xfrm>
            <a:off x="1315802" y="818351"/>
            <a:ext cx="11185996" cy="910803"/>
          </a:xfrm>
        </p:spPr>
        <p:txBody>
          <a:bodyPr/>
          <a:lstStyle/>
          <a:p>
            <a:r>
              <a:rPr lang="en-US" dirty="0"/>
              <a:t>Young Health Champions</a:t>
            </a:r>
          </a:p>
        </p:txBody>
      </p:sp>
      <p:sp>
        <p:nvSpPr>
          <p:cNvPr id="6" name="Content Placeholder 2">
            <a:extLst>
              <a:ext uri="{FF2B5EF4-FFF2-40B4-BE49-F238E27FC236}">
                <a16:creationId xmlns:a16="http://schemas.microsoft.com/office/drawing/2014/main" id="{6BDEFB47-0747-9849-8D04-B2B87AB19A11}"/>
              </a:ext>
            </a:extLst>
          </p:cNvPr>
          <p:cNvSpPr txBox="1">
            <a:spLocks/>
          </p:cNvSpPr>
          <p:nvPr/>
        </p:nvSpPr>
        <p:spPr>
          <a:xfrm>
            <a:off x="1706685" y="2051538"/>
            <a:ext cx="10404230" cy="4400550"/>
          </a:xfrm>
          <a:prstGeom prst="rect">
            <a:avLst/>
          </a:prstGeom>
        </p:spPr>
        <p:txBody>
          <a:bodyPr/>
          <a:lstStyle>
            <a:lvl1pPr marL="0" indent="0" algn="l" defTabSz="1036290" rtl="0" eaLnBrk="1" latinLnBrk="0" hangingPunct="1">
              <a:lnSpc>
                <a:spcPct val="114000"/>
              </a:lnSpc>
              <a:spcBef>
                <a:spcPts val="0"/>
              </a:spcBef>
              <a:buFont typeface="Arial" panose="020B0604020202020204" pitchFamily="34" charset="0"/>
              <a:buNone/>
              <a:defRPr sz="1400" kern="1200" spc="-30" baseline="0">
                <a:solidFill>
                  <a:schemeClr val="tx1"/>
                </a:solidFill>
                <a:latin typeface="+mn-lt"/>
                <a:ea typeface="+mn-ea"/>
                <a:cs typeface="+mn-cs"/>
              </a:defRPr>
            </a:lvl1pPr>
            <a:lvl2pPr marL="324000" indent="-324000" algn="l" defTabSz="1036290" rtl="0" eaLnBrk="1" latinLnBrk="0" hangingPunct="1">
              <a:lnSpc>
                <a:spcPct val="114000"/>
              </a:lnSpc>
              <a:spcBef>
                <a:spcPts val="2000"/>
              </a:spcBef>
              <a:buSzPct val="120000"/>
              <a:buFontTx/>
              <a:buBlip>
                <a:blip r:embed="rId2"/>
              </a:buBlip>
              <a:defRPr sz="1400" kern="1200" spc="-30" baseline="0">
                <a:solidFill>
                  <a:schemeClr val="tx1"/>
                </a:solidFill>
                <a:latin typeface="+mn-lt"/>
                <a:ea typeface="+mn-ea"/>
                <a:cs typeface="+mn-cs"/>
              </a:defRPr>
            </a:lvl2pPr>
            <a:lvl3pPr marL="324000" indent="-324000" algn="l" defTabSz="1036290" rtl="0" eaLnBrk="1" latinLnBrk="0" hangingPunct="1">
              <a:lnSpc>
                <a:spcPct val="114000"/>
              </a:lnSpc>
              <a:spcBef>
                <a:spcPts val="2000"/>
              </a:spcBef>
              <a:buFont typeface="Arial" panose="020B0604020202020204" pitchFamily="34" charset="0"/>
              <a:buChar char="•"/>
              <a:defRPr sz="1400" kern="1200" spc="-30" baseline="0">
                <a:solidFill>
                  <a:schemeClr val="tx1"/>
                </a:solidFill>
                <a:latin typeface="+mn-lt"/>
                <a:ea typeface="+mn-ea"/>
                <a:cs typeface="+mn-cs"/>
              </a:defRPr>
            </a:lvl3pPr>
            <a:lvl4pPr marL="684000" indent="-324000" algn="l" defTabSz="1036290" rtl="0" eaLnBrk="1" latinLnBrk="0" hangingPunct="1">
              <a:lnSpc>
                <a:spcPct val="114000"/>
              </a:lnSpc>
              <a:spcBef>
                <a:spcPts val="2000"/>
              </a:spcBef>
              <a:spcAft>
                <a:spcPts val="0"/>
              </a:spcAft>
              <a:buFont typeface="Arial" panose="020B0604020202020204" pitchFamily="34" charset="0"/>
              <a:buChar char="•"/>
              <a:defRPr sz="1400" kern="1200" spc="-30" baseline="0">
                <a:solidFill>
                  <a:schemeClr val="tx1"/>
                </a:solidFill>
                <a:latin typeface="+mn-lt"/>
                <a:ea typeface="+mn-ea"/>
                <a:cs typeface="+mn-cs"/>
              </a:defRPr>
            </a:lvl4pPr>
            <a:lvl5pPr marL="1044000" indent="-324000" algn="l" defTabSz="1036290" rtl="0" eaLnBrk="1" latinLnBrk="0" hangingPunct="1">
              <a:lnSpc>
                <a:spcPct val="114000"/>
              </a:lnSpc>
              <a:spcBef>
                <a:spcPts val="2000"/>
              </a:spcBef>
              <a:spcAft>
                <a:spcPts val="0"/>
              </a:spcAft>
              <a:buFont typeface="Arial" panose="020B0604020202020204" pitchFamily="34" charset="0"/>
              <a:buChar char="•"/>
              <a:defRPr sz="1400" kern="1200" spc="-30" baseline="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solidFill>
                  <a:srgbClr val="7030A0"/>
                </a:solidFill>
                <a:latin typeface="Century Gothic" panose="020B0502020202020204" pitchFamily="34" charset="0"/>
              </a:rPr>
              <a:t>Brook has recently launched an accredited peer education programme to support young people in the borough to be Health Champions. </a:t>
            </a:r>
          </a:p>
          <a:p>
            <a:pPr marL="342900" indent="-342900">
              <a:buFont typeface="Arial" panose="020B0604020202020204" pitchFamily="34" charset="0"/>
              <a:buChar char="•"/>
            </a:pPr>
            <a:r>
              <a:rPr lang="en-GB" sz="2400" dirty="0">
                <a:solidFill>
                  <a:srgbClr val="7030A0"/>
                </a:solidFill>
                <a:latin typeface="Century Gothic" panose="020B0502020202020204" pitchFamily="34" charset="0"/>
              </a:rPr>
              <a:t>Level 2 Award in Young Health Champions accredited by The Royal Society of Public Health. </a:t>
            </a:r>
          </a:p>
          <a:p>
            <a:pPr marL="342900" indent="-342900">
              <a:buFont typeface="Arial" panose="020B0604020202020204" pitchFamily="34" charset="0"/>
              <a:buChar char="•"/>
            </a:pPr>
            <a:r>
              <a:rPr lang="en-GB" sz="2400" dirty="0">
                <a:solidFill>
                  <a:srgbClr val="7030A0"/>
                </a:solidFill>
                <a:latin typeface="Century Gothic" panose="020B0502020202020204" pitchFamily="34" charset="0"/>
              </a:rPr>
              <a:t>Aimed at young people between the ages of 14 and 25. </a:t>
            </a:r>
          </a:p>
          <a:p>
            <a:pPr marL="342900" indent="-342900">
              <a:buFont typeface="Arial" panose="020B0604020202020204" pitchFamily="34" charset="0"/>
              <a:buChar char="•"/>
            </a:pPr>
            <a:r>
              <a:rPr lang="en-GB" sz="2400" dirty="0">
                <a:solidFill>
                  <a:srgbClr val="7030A0"/>
                </a:solidFill>
                <a:latin typeface="Century Gothic" panose="020B0502020202020204" pitchFamily="34" charset="0"/>
              </a:rPr>
              <a:t>4 units: </a:t>
            </a:r>
          </a:p>
          <a:p>
            <a:r>
              <a:rPr lang="en-GB" sz="2400" dirty="0">
                <a:solidFill>
                  <a:srgbClr val="7030A0"/>
                </a:solidFill>
                <a:latin typeface="Century Gothic" panose="020B0502020202020204" pitchFamily="34" charset="0"/>
              </a:rPr>
              <a:t>	• Health Improvement </a:t>
            </a:r>
          </a:p>
          <a:p>
            <a:r>
              <a:rPr lang="en-GB" sz="2400" dirty="0">
                <a:solidFill>
                  <a:srgbClr val="7030A0"/>
                </a:solidFill>
                <a:latin typeface="Century Gothic" panose="020B0502020202020204" pitchFamily="34" charset="0"/>
              </a:rPr>
              <a:t>	• Research Health Improvement Services </a:t>
            </a:r>
          </a:p>
          <a:p>
            <a:r>
              <a:rPr lang="en-GB" sz="2400" dirty="0">
                <a:solidFill>
                  <a:srgbClr val="7030A0"/>
                </a:solidFill>
                <a:latin typeface="Century Gothic" panose="020B0502020202020204" pitchFamily="34" charset="0"/>
              </a:rPr>
              <a:t>	• Deliver a Health Improvement Message </a:t>
            </a:r>
          </a:p>
          <a:p>
            <a:r>
              <a:rPr lang="en-GB" sz="2400" dirty="0">
                <a:solidFill>
                  <a:srgbClr val="7030A0"/>
                </a:solidFill>
                <a:latin typeface="Century Gothic" panose="020B0502020202020204" pitchFamily="34" charset="0"/>
              </a:rPr>
              <a:t>	• Understanding Sexual Health </a:t>
            </a:r>
          </a:p>
        </p:txBody>
      </p:sp>
    </p:spTree>
    <p:extLst>
      <p:ext uri="{BB962C8B-B14F-4D97-AF65-F5344CB8AC3E}">
        <p14:creationId xmlns:p14="http://schemas.microsoft.com/office/powerpoint/2010/main" val="2011462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5C4C-A9D3-654E-DF02-1CAB44DB0535}"/>
              </a:ext>
            </a:extLst>
          </p:cNvPr>
          <p:cNvSpPr>
            <a:spLocks noGrp="1"/>
          </p:cNvSpPr>
          <p:nvPr>
            <p:ph type="title"/>
          </p:nvPr>
        </p:nvSpPr>
        <p:spPr>
          <a:xfrm>
            <a:off x="486921" y="516399"/>
            <a:ext cx="6640956" cy="1893213"/>
          </a:xfrm>
        </p:spPr>
        <p:txBody>
          <a:bodyPr/>
          <a:lstStyle/>
          <a:p>
            <a:r>
              <a:rPr lang="en-US" dirty="0"/>
              <a:t>Our offer in Barnet (HIV 18+)</a:t>
            </a:r>
          </a:p>
        </p:txBody>
      </p:sp>
      <p:sp>
        <p:nvSpPr>
          <p:cNvPr id="7" name="Text Placeholder 6">
            <a:extLst>
              <a:ext uri="{FF2B5EF4-FFF2-40B4-BE49-F238E27FC236}">
                <a16:creationId xmlns:a16="http://schemas.microsoft.com/office/drawing/2014/main" id="{76029010-856A-A25D-E922-94340F21B198}"/>
              </a:ext>
            </a:extLst>
          </p:cNvPr>
          <p:cNvSpPr>
            <a:spLocks noGrp="1"/>
          </p:cNvSpPr>
          <p:nvPr>
            <p:ph type="body" sz="quarter" idx="16"/>
          </p:nvPr>
        </p:nvSpPr>
        <p:spPr>
          <a:xfrm>
            <a:off x="486921" y="2352091"/>
            <a:ext cx="6202804" cy="4903910"/>
          </a:xfrm>
        </p:spPr>
        <p:txBody>
          <a:bodyPr/>
          <a:lstStyle/>
          <a:p>
            <a:pPr lvl="1"/>
            <a:r>
              <a:rPr lang="en-US" sz="3200" dirty="0"/>
              <a:t>Community Outreach + Pop Up Events</a:t>
            </a:r>
          </a:p>
          <a:p>
            <a:pPr lvl="1"/>
            <a:r>
              <a:rPr lang="en-US" sz="3200" dirty="0"/>
              <a:t>Professional Training</a:t>
            </a:r>
          </a:p>
          <a:p>
            <a:pPr lvl="1"/>
            <a:r>
              <a:rPr lang="en-US" sz="3200" dirty="0"/>
              <a:t>Point of Care Testing &amp; SHL test kits</a:t>
            </a:r>
          </a:p>
          <a:p>
            <a:pPr lvl="1"/>
            <a:r>
              <a:rPr lang="en-US" sz="3200" dirty="0"/>
              <a:t>Community Champions</a:t>
            </a:r>
          </a:p>
        </p:txBody>
      </p:sp>
      <p:pic>
        <p:nvPicPr>
          <p:cNvPr id="14" name="Picture Placeholder 13" descr="A person in a red and yellow jersey&#10;&#10;Description automatically generated">
            <a:extLst>
              <a:ext uri="{FF2B5EF4-FFF2-40B4-BE49-F238E27FC236}">
                <a16:creationId xmlns:a16="http://schemas.microsoft.com/office/drawing/2014/main" id="{3E123907-D535-DD6A-7B65-8A0D5845185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154" r="23154"/>
          <a:stretch>
            <a:fillRect/>
          </a:stretch>
        </p:blipFill>
        <p:spPr/>
      </p:pic>
      <p:pic>
        <p:nvPicPr>
          <p:cNvPr id="18" name="Picture Placeholder 17" descr="A person in a red and yellow jersey&#10;&#10;Description automatically generated">
            <a:extLst>
              <a:ext uri="{FF2B5EF4-FFF2-40B4-BE49-F238E27FC236}">
                <a16:creationId xmlns:a16="http://schemas.microsoft.com/office/drawing/2014/main" id="{C1FFFD55-5400-A78F-A2FF-DC7F833B24D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3154" r="23154"/>
          <a:stretch>
            <a:fillRect/>
          </a:stretch>
        </p:blipFill>
        <p:spPr/>
      </p:pic>
      <p:pic>
        <p:nvPicPr>
          <p:cNvPr id="16" name="Picture Placeholder 15" descr="A person in a red and yellow jersey&#10;&#10;Description automatically generated">
            <a:extLst>
              <a:ext uri="{FF2B5EF4-FFF2-40B4-BE49-F238E27FC236}">
                <a16:creationId xmlns:a16="http://schemas.microsoft.com/office/drawing/2014/main" id="{1559CB98-89C3-6280-6B91-13A82207D30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5503" b="5503"/>
          <a:stretch>
            <a:fillRect/>
          </a:stretch>
        </p:blipFill>
        <p:spPr/>
      </p:pic>
    </p:spTree>
    <p:extLst>
      <p:ext uri="{BB962C8B-B14F-4D97-AF65-F5344CB8AC3E}">
        <p14:creationId xmlns:p14="http://schemas.microsoft.com/office/powerpoint/2010/main" val="2348868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BAA4D-966C-C213-C85A-C7E21DE620F9}"/>
              </a:ext>
            </a:extLst>
          </p:cNvPr>
          <p:cNvSpPr>
            <a:spLocks noGrp="1"/>
          </p:cNvSpPr>
          <p:nvPr>
            <p:ph type="body" sz="quarter" idx="12"/>
          </p:nvPr>
        </p:nvSpPr>
        <p:spPr>
          <a:xfrm>
            <a:off x="4125506" y="1244223"/>
            <a:ext cx="5566587" cy="678372"/>
          </a:xfrm>
        </p:spPr>
        <p:txBody>
          <a:bodyPr/>
          <a:lstStyle/>
          <a:p>
            <a:r>
              <a:rPr lang="en-US" sz="2400" dirty="0"/>
              <a:t>Outreach in Community Settings</a:t>
            </a:r>
          </a:p>
        </p:txBody>
      </p:sp>
      <p:sp>
        <p:nvSpPr>
          <p:cNvPr id="4" name="TextBox 3">
            <a:extLst>
              <a:ext uri="{FF2B5EF4-FFF2-40B4-BE49-F238E27FC236}">
                <a16:creationId xmlns:a16="http://schemas.microsoft.com/office/drawing/2014/main" id="{1F65F073-8C44-16FE-1493-DB2E261C60AC}"/>
              </a:ext>
            </a:extLst>
          </p:cNvPr>
          <p:cNvSpPr txBox="1"/>
          <p:nvPr/>
        </p:nvSpPr>
        <p:spPr>
          <a:xfrm>
            <a:off x="1139252" y="2408872"/>
            <a:ext cx="10897850" cy="17016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accent1"/>
                </a:solidFill>
              </a:rPr>
              <a:t>Brook works with community groups and </a:t>
            </a:r>
            <a:r>
              <a:rPr lang="en-US" dirty="0" err="1">
                <a:solidFill>
                  <a:schemeClr val="accent1"/>
                </a:solidFill>
              </a:rPr>
              <a:t>organisations</a:t>
            </a:r>
            <a:r>
              <a:rPr lang="en-US" dirty="0">
                <a:solidFill>
                  <a:schemeClr val="accent1"/>
                </a:solidFill>
              </a:rPr>
              <a:t> in Barnet to embed outreach and drop-in sessions where our team provides information and advice around HIV awareness and prevention. We also signpost people to appropriate services and distribute resources including educational pamphlets and condoms</a:t>
            </a:r>
          </a:p>
        </p:txBody>
      </p:sp>
      <p:sp>
        <p:nvSpPr>
          <p:cNvPr id="9" name="TextBox 8">
            <a:extLst>
              <a:ext uri="{FF2B5EF4-FFF2-40B4-BE49-F238E27FC236}">
                <a16:creationId xmlns:a16="http://schemas.microsoft.com/office/drawing/2014/main" id="{83B1CBC4-4934-5DB6-E9B7-4992CD91843D}"/>
              </a:ext>
            </a:extLst>
          </p:cNvPr>
          <p:cNvSpPr txBox="1"/>
          <p:nvPr/>
        </p:nvSpPr>
        <p:spPr>
          <a:xfrm>
            <a:off x="2345961" y="4698858"/>
            <a:ext cx="6910464" cy="2031325"/>
          </a:xfrm>
          <a:prstGeom prst="rect">
            <a:avLst/>
          </a:prstGeom>
          <a:noFill/>
        </p:spPr>
        <p:txBody>
          <a:bodyPr wrap="square">
            <a:spAutoFit/>
          </a:bodyPr>
          <a:lstStyle/>
          <a:p>
            <a:r>
              <a:rPr lang="en-GB" dirty="0"/>
              <a:t>C-Card for under 25’s</a:t>
            </a:r>
          </a:p>
          <a:p>
            <a:endParaRPr lang="en-GB" dirty="0"/>
          </a:p>
          <a:p>
            <a:r>
              <a:rPr lang="en-GB" dirty="0"/>
              <a:t>At-home STI tests</a:t>
            </a:r>
          </a:p>
          <a:p>
            <a:endParaRPr lang="en-GB" dirty="0"/>
          </a:p>
          <a:p>
            <a:r>
              <a:rPr lang="en-GB" dirty="0"/>
              <a:t>Point of Care Testing </a:t>
            </a:r>
          </a:p>
          <a:p>
            <a:endParaRPr lang="en-GB" dirty="0"/>
          </a:p>
          <a:p>
            <a:r>
              <a:rPr lang="en-US" dirty="0"/>
              <a:t>Pop-up events for sexual health awareness days </a:t>
            </a:r>
          </a:p>
        </p:txBody>
      </p:sp>
      <p:pic>
        <p:nvPicPr>
          <p:cNvPr id="10" name="Graphic 9">
            <a:extLst>
              <a:ext uri="{FF2B5EF4-FFF2-40B4-BE49-F238E27FC236}">
                <a16:creationId xmlns:a16="http://schemas.microsoft.com/office/drawing/2014/main" id="{04C39EC3-0253-362A-3D70-A3D30A394F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0824" y="4698858"/>
            <a:ext cx="292371" cy="276128"/>
          </a:xfrm>
          <a:prstGeom prst="rect">
            <a:avLst/>
          </a:prstGeom>
        </p:spPr>
      </p:pic>
      <p:pic>
        <p:nvPicPr>
          <p:cNvPr id="11" name="Graphic 10">
            <a:extLst>
              <a:ext uri="{FF2B5EF4-FFF2-40B4-BE49-F238E27FC236}">
                <a16:creationId xmlns:a16="http://schemas.microsoft.com/office/drawing/2014/main" id="{6D105F35-9BCE-B026-3B88-36B74D4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0824" y="5299458"/>
            <a:ext cx="292371" cy="276128"/>
          </a:xfrm>
          <a:prstGeom prst="rect">
            <a:avLst/>
          </a:prstGeom>
        </p:spPr>
      </p:pic>
      <p:pic>
        <p:nvPicPr>
          <p:cNvPr id="12" name="Graphic 11">
            <a:extLst>
              <a:ext uri="{FF2B5EF4-FFF2-40B4-BE49-F238E27FC236}">
                <a16:creationId xmlns:a16="http://schemas.microsoft.com/office/drawing/2014/main" id="{1E5D2CF8-3DF8-286C-7CD8-D254E54EED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0824" y="5877014"/>
            <a:ext cx="292371" cy="276128"/>
          </a:xfrm>
          <a:prstGeom prst="rect">
            <a:avLst/>
          </a:prstGeom>
        </p:spPr>
      </p:pic>
      <p:pic>
        <p:nvPicPr>
          <p:cNvPr id="13" name="Graphic 12">
            <a:extLst>
              <a:ext uri="{FF2B5EF4-FFF2-40B4-BE49-F238E27FC236}">
                <a16:creationId xmlns:a16="http://schemas.microsoft.com/office/drawing/2014/main" id="{E24182CE-194C-A0C6-E01E-F8728F38A0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0824" y="6454570"/>
            <a:ext cx="292371" cy="276128"/>
          </a:xfrm>
          <a:prstGeom prst="rect">
            <a:avLst/>
          </a:prstGeom>
        </p:spPr>
      </p:pic>
      <p:sp>
        <p:nvSpPr>
          <p:cNvPr id="15" name="TextBox 14">
            <a:extLst>
              <a:ext uri="{FF2B5EF4-FFF2-40B4-BE49-F238E27FC236}">
                <a16:creationId xmlns:a16="http://schemas.microsoft.com/office/drawing/2014/main" id="{179BBD03-3DE4-A37E-D507-ECB8929DFCFF}"/>
              </a:ext>
            </a:extLst>
          </p:cNvPr>
          <p:cNvSpPr txBox="1"/>
          <p:nvPr/>
        </p:nvSpPr>
        <p:spPr>
          <a:xfrm>
            <a:off x="8016407" y="4652256"/>
            <a:ext cx="6910464" cy="1477328"/>
          </a:xfrm>
          <a:prstGeom prst="rect">
            <a:avLst/>
          </a:prstGeom>
          <a:noFill/>
        </p:spPr>
        <p:txBody>
          <a:bodyPr wrap="square">
            <a:spAutoFit/>
          </a:bodyPr>
          <a:lstStyle/>
          <a:p>
            <a:r>
              <a:rPr lang="en-GB" dirty="0"/>
              <a:t>Offer advice, information and signposting</a:t>
            </a:r>
          </a:p>
          <a:p>
            <a:endParaRPr lang="en-GB" dirty="0"/>
          </a:p>
          <a:p>
            <a:r>
              <a:rPr lang="en-GB" dirty="0"/>
              <a:t>Refer to local clinics </a:t>
            </a:r>
          </a:p>
          <a:p>
            <a:endParaRPr lang="en-GB" dirty="0"/>
          </a:p>
          <a:p>
            <a:r>
              <a:rPr lang="en-GB" dirty="0"/>
              <a:t>Education on PrEP, PEP and U=U</a:t>
            </a:r>
          </a:p>
        </p:txBody>
      </p:sp>
      <p:pic>
        <p:nvPicPr>
          <p:cNvPr id="16" name="Graphic 15">
            <a:extLst>
              <a:ext uri="{FF2B5EF4-FFF2-40B4-BE49-F238E27FC236}">
                <a16:creationId xmlns:a16="http://schemas.microsoft.com/office/drawing/2014/main" id="{71A30EA9-16F9-9B1C-B73F-0C148C8A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6639" y="4698858"/>
            <a:ext cx="292371" cy="276128"/>
          </a:xfrm>
          <a:prstGeom prst="rect">
            <a:avLst/>
          </a:prstGeom>
        </p:spPr>
      </p:pic>
      <p:pic>
        <p:nvPicPr>
          <p:cNvPr id="17" name="Graphic 16">
            <a:extLst>
              <a:ext uri="{FF2B5EF4-FFF2-40B4-BE49-F238E27FC236}">
                <a16:creationId xmlns:a16="http://schemas.microsoft.com/office/drawing/2014/main" id="{7D5DFFC0-7588-DF94-6707-E255BC4ACC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6640" y="5306703"/>
            <a:ext cx="292371" cy="276128"/>
          </a:xfrm>
          <a:prstGeom prst="rect">
            <a:avLst/>
          </a:prstGeom>
        </p:spPr>
      </p:pic>
      <p:pic>
        <p:nvPicPr>
          <p:cNvPr id="18" name="Graphic 17">
            <a:extLst>
              <a:ext uri="{FF2B5EF4-FFF2-40B4-BE49-F238E27FC236}">
                <a16:creationId xmlns:a16="http://schemas.microsoft.com/office/drawing/2014/main" id="{0719BB9D-59E4-FD37-6C18-84A5FBB9E5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6641" y="5877014"/>
            <a:ext cx="292371" cy="276128"/>
          </a:xfrm>
          <a:prstGeom prst="rect">
            <a:avLst/>
          </a:prstGeom>
        </p:spPr>
      </p:pic>
    </p:spTree>
    <p:extLst>
      <p:ext uri="{BB962C8B-B14F-4D97-AF65-F5344CB8AC3E}">
        <p14:creationId xmlns:p14="http://schemas.microsoft.com/office/powerpoint/2010/main" val="227333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BAA4D-966C-C213-C85A-C7E21DE620F9}"/>
              </a:ext>
            </a:extLst>
          </p:cNvPr>
          <p:cNvSpPr>
            <a:spLocks noGrp="1"/>
          </p:cNvSpPr>
          <p:nvPr>
            <p:ph type="body" sz="quarter" idx="12"/>
          </p:nvPr>
        </p:nvSpPr>
        <p:spPr>
          <a:xfrm>
            <a:off x="4125506" y="1205116"/>
            <a:ext cx="5566587" cy="678372"/>
          </a:xfrm>
        </p:spPr>
        <p:txBody>
          <a:bodyPr/>
          <a:lstStyle/>
          <a:p>
            <a:r>
              <a:rPr lang="en-US" sz="2800" dirty="0"/>
              <a:t>Professional</a:t>
            </a:r>
            <a:r>
              <a:rPr lang="en-US" dirty="0"/>
              <a:t> </a:t>
            </a:r>
            <a:r>
              <a:rPr lang="en-US" sz="2800" dirty="0"/>
              <a:t>Training</a:t>
            </a:r>
            <a:endParaRPr lang="en-US" dirty="0"/>
          </a:p>
        </p:txBody>
      </p:sp>
      <p:sp>
        <p:nvSpPr>
          <p:cNvPr id="4" name="TextBox 3">
            <a:extLst>
              <a:ext uri="{FF2B5EF4-FFF2-40B4-BE49-F238E27FC236}">
                <a16:creationId xmlns:a16="http://schemas.microsoft.com/office/drawing/2014/main" id="{1F65F073-8C44-16FE-1493-DB2E261C60AC}"/>
              </a:ext>
            </a:extLst>
          </p:cNvPr>
          <p:cNvSpPr txBox="1"/>
          <p:nvPr/>
        </p:nvSpPr>
        <p:spPr>
          <a:xfrm>
            <a:off x="1139252" y="2408872"/>
            <a:ext cx="10897850" cy="4551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accent1"/>
                </a:solidFill>
              </a:rPr>
              <a:t>We offer free open-access and in-house training for professionals living or working in Barnet. </a:t>
            </a:r>
          </a:p>
        </p:txBody>
      </p:sp>
      <p:pic>
        <p:nvPicPr>
          <p:cNvPr id="11" name="Graphic 10">
            <a:extLst>
              <a:ext uri="{FF2B5EF4-FFF2-40B4-BE49-F238E27FC236}">
                <a16:creationId xmlns:a16="http://schemas.microsoft.com/office/drawing/2014/main" id="{6D105F35-9BCE-B026-3B88-36B74D4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404" y="3425688"/>
            <a:ext cx="292371" cy="276128"/>
          </a:xfrm>
          <a:prstGeom prst="rect">
            <a:avLst/>
          </a:prstGeom>
        </p:spPr>
      </p:pic>
      <p:pic>
        <p:nvPicPr>
          <p:cNvPr id="12" name="Graphic 11">
            <a:extLst>
              <a:ext uri="{FF2B5EF4-FFF2-40B4-BE49-F238E27FC236}">
                <a16:creationId xmlns:a16="http://schemas.microsoft.com/office/drawing/2014/main" id="{1E5D2CF8-3DF8-286C-7CD8-D254E54EED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403" y="4259166"/>
            <a:ext cx="292371" cy="276128"/>
          </a:xfrm>
          <a:prstGeom prst="rect">
            <a:avLst/>
          </a:prstGeom>
        </p:spPr>
      </p:pic>
      <p:pic>
        <p:nvPicPr>
          <p:cNvPr id="13" name="Graphic 12">
            <a:extLst>
              <a:ext uri="{FF2B5EF4-FFF2-40B4-BE49-F238E27FC236}">
                <a16:creationId xmlns:a16="http://schemas.microsoft.com/office/drawing/2014/main" id="{E24182CE-194C-A0C6-E01E-F8728F38A0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402" y="4857472"/>
            <a:ext cx="292371" cy="276128"/>
          </a:xfrm>
          <a:prstGeom prst="rect">
            <a:avLst/>
          </a:prstGeom>
        </p:spPr>
      </p:pic>
      <p:pic>
        <p:nvPicPr>
          <p:cNvPr id="16" name="Graphic 15">
            <a:extLst>
              <a:ext uri="{FF2B5EF4-FFF2-40B4-BE49-F238E27FC236}">
                <a16:creationId xmlns:a16="http://schemas.microsoft.com/office/drawing/2014/main" id="{71A30EA9-16F9-9B1C-B73F-0C148C8A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6639" y="4009432"/>
            <a:ext cx="292371" cy="276128"/>
          </a:xfrm>
          <a:prstGeom prst="rect">
            <a:avLst/>
          </a:prstGeom>
        </p:spPr>
      </p:pic>
      <p:pic>
        <p:nvPicPr>
          <p:cNvPr id="17" name="Graphic 16">
            <a:extLst>
              <a:ext uri="{FF2B5EF4-FFF2-40B4-BE49-F238E27FC236}">
                <a16:creationId xmlns:a16="http://schemas.microsoft.com/office/drawing/2014/main" id="{7D5DFFC0-7588-DF94-6707-E255BC4ACC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6639" y="4527002"/>
            <a:ext cx="292371" cy="276128"/>
          </a:xfrm>
          <a:prstGeom prst="rect">
            <a:avLst/>
          </a:prstGeom>
        </p:spPr>
      </p:pic>
      <p:pic>
        <p:nvPicPr>
          <p:cNvPr id="18" name="Graphic 17">
            <a:extLst>
              <a:ext uri="{FF2B5EF4-FFF2-40B4-BE49-F238E27FC236}">
                <a16:creationId xmlns:a16="http://schemas.microsoft.com/office/drawing/2014/main" id="{0719BB9D-59E4-FD37-6C18-84A5FBB9E5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6639" y="3425688"/>
            <a:ext cx="292371" cy="276128"/>
          </a:xfrm>
          <a:prstGeom prst="rect">
            <a:avLst/>
          </a:prstGeom>
        </p:spPr>
      </p:pic>
      <p:sp>
        <p:nvSpPr>
          <p:cNvPr id="5" name="TextBox 4">
            <a:extLst>
              <a:ext uri="{FF2B5EF4-FFF2-40B4-BE49-F238E27FC236}">
                <a16:creationId xmlns:a16="http://schemas.microsoft.com/office/drawing/2014/main" id="{5C2F30AC-A5E9-90CE-D38A-7CABC2140A47}"/>
              </a:ext>
            </a:extLst>
          </p:cNvPr>
          <p:cNvSpPr txBox="1"/>
          <p:nvPr/>
        </p:nvSpPr>
        <p:spPr>
          <a:xfrm>
            <a:off x="757773" y="3382003"/>
            <a:ext cx="6910464" cy="1754326"/>
          </a:xfrm>
          <a:prstGeom prst="rect">
            <a:avLst/>
          </a:prstGeom>
          <a:noFill/>
        </p:spPr>
        <p:txBody>
          <a:bodyPr wrap="square">
            <a:spAutoFit/>
          </a:bodyPr>
          <a:lstStyle/>
          <a:p>
            <a:r>
              <a:rPr lang="en-GB" dirty="0"/>
              <a:t>An introduction to the Barnet HIV prevention service and HIV awareness</a:t>
            </a:r>
          </a:p>
          <a:p>
            <a:endParaRPr lang="en-GB" dirty="0"/>
          </a:p>
          <a:p>
            <a:r>
              <a:rPr lang="en-GB" dirty="0"/>
              <a:t>HIV risk assessment and prevention</a:t>
            </a:r>
          </a:p>
          <a:p>
            <a:endParaRPr lang="en-GB" dirty="0"/>
          </a:p>
          <a:p>
            <a:r>
              <a:rPr lang="en-GB" dirty="0"/>
              <a:t>Understanding HIV transmission, testing and treatment</a:t>
            </a:r>
          </a:p>
        </p:txBody>
      </p:sp>
      <p:sp>
        <p:nvSpPr>
          <p:cNvPr id="7" name="TextBox 6">
            <a:extLst>
              <a:ext uri="{FF2B5EF4-FFF2-40B4-BE49-F238E27FC236}">
                <a16:creationId xmlns:a16="http://schemas.microsoft.com/office/drawing/2014/main" id="{5E5B37CF-E8AA-BB63-2B97-43BE55C1BD18}"/>
              </a:ext>
            </a:extLst>
          </p:cNvPr>
          <p:cNvSpPr txBox="1"/>
          <p:nvPr/>
        </p:nvSpPr>
        <p:spPr>
          <a:xfrm>
            <a:off x="8009010" y="3381567"/>
            <a:ext cx="6910464" cy="2031325"/>
          </a:xfrm>
          <a:prstGeom prst="rect">
            <a:avLst/>
          </a:prstGeom>
          <a:noFill/>
        </p:spPr>
        <p:txBody>
          <a:bodyPr wrap="square">
            <a:spAutoFit/>
          </a:bodyPr>
          <a:lstStyle/>
          <a:p>
            <a:r>
              <a:rPr lang="en-GB" dirty="0"/>
              <a:t>Stigma and changing attitudes around HIV</a:t>
            </a:r>
          </a:p>
          <a:p>
            <a:endParaRPr lang="en-GB" dirty="0"/>
          </a:p>
          <a:p>
            <a:r>
              <a:rPr lang="en-GB" dirty="0"/>
              <a:t>Working with people living with HIV</a:t>
            </a:r>
          </a:p>
          <a:p>
            <a:endParaRPr lang="en-GB" dirty="0"/>
          </a:p>
          <a:p>
            <a:r>
              <a:rPr lang="en-GB" dirty="0"/>
              <a:t>PrEP, PEP and U=U</a:t>
            </a:r>
          </a:p>
          <a:p>
            <a:endParaRPr lang="en-GB" dirty="0"/>
          </a:p>
          <a:p>
            <a:r>
              <a:rPr lang="en-GB" dirty="0"/>
              <a:t>Referrals and signposting</a:t>
            </a:r>
          </a:p>
        </p:txBody>
      </p:sp>
      <p:pic>
        <p:nvPicPr>
          <p:cNvPr id="19" name="Graphic 18">
            <a:extLst>
              <a:ext uri="{FF2B5EF4-FFF2-40B4-BE49-F238E27FC236}">
                <a16:creationId xmlns:a16="http://schemas.microsoft.com/office/drawing/2014/main" id="{7299A8E7-CAC9-5664-7336-8DDE4E9534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0901" y="5110708"/>
            <a:ext cx="292371" cy="276128"/>
          </a:xfrm>
          <a:prstGeom prst="rect">
            <a:avLst/>
          </a:prstGeom>
        </p:spPr>
      </p:pic>
    </p:spTree>
    <p:extLst>
      <p:ext uri="{BB962C8B-B14F-4D97-AF65-F5344CB8AC3E}">
        <p14:creationId xmlns:p14="http://schemas.microsoft.com/office/powerpoint/2010/main" val="810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24BFB9B-D983-79C1-7028-1DFCE396A64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 b="8"/>
          <a:stretch>
            <a:fillRect/>
          </a:stretch>
        </p:blipFill>
        <p:spPr/>
      </p:pic>
      <p:sp>
        <p:nvSpPr>
          <p:cNvPr id="3" name="Text Placeholder 2">
            <a:extLst>
              <a:ext uri="{FF2B5EF4-FFF2-40B4-BE49-F238E27FC236}">
                <a16:creationId xmlns:a16="http://schemas.microsoft.com/office/drawing/2014/main" id="{3FA284CA-74F4-BC96-F622-6D1F533D2196}"/>
              </a:ext>
            </a:extLst>
          </p:cNvPr>
          <p:cNvSpPr>
            <a:spLocks noGrp="1"/>
          </p:cNvSpPr>
          <p:nvPr>
            <p:ph type="body" sz="quarter" idx="12"/>
          </p:nvPr>
        </p:nvSpPr>
        <p:spPr/>
        <p:txBody>
          <a:bodyPr/>
          <a:lstStyle/>
          <a:p>
            <a:r>
              <a:rPr lang="en-US" dirty="0">
                <a:solidFill>
                  <a:schemeClr val="bg2"/>
                </a:solidFill>
              </a:rPr>
              <a:t>Our mission</a:t>
            </a:r>
          </a:p>
        </p:txBody>
      </p:sp>
      <p:sp>
        <p:nvSpPr>
          <p:cNvPr id="4" name="Title 3">
            <a:extLst>
              <a:ext uri="{FF2B5EF4-FFF2-40B4-BE49-F238E27FC236}">
                <a16:creationId xmlns:a16="http://schemas.microsoft.com/office/drawing/2014/main" id="{A47249A1-F89F-1727-9654-4BCA59949733}"/>
              </a:ext>
            </a:extLst>
          </p:cNvPr>
          <p:cNvSpPr>
            <a:spLocks noGrp="1"/>
          </p:cNvSpPr>
          <p:nvPr>
            <p:ph type="title"/>
          </p:nvPr>
        </p:nvSpPr>
        <p:spPr/>
        <p:txBody>
          <a:bodyPr/>
          <a:lstStyle/>
          <a:p>
            <a:r>
              <a:rPr lang="en-US" dirty="0">
                <a:solidFill>
                  <a:schemeClr val="bg2"/>
                </a:solidFill>
              </a:rPr>
              <a:t>EVERYONE IS SUPPORTED TO LIVE HEALTHY LIVES, FREE FROM INEQUALITY AND STRENGTHENED BY FULFILLING RELATIONSHIPS</a:t>
            </a:r>
          </a:p>
        </p:txBody>
      </p:sp>
    </p:spTree>
    <p:extLst>
      <p:ext uri="{BB962C8B-B14F-4D97-AF65-F5344CB8AC3E}">
        <p14:creationId xmlns:p14="http://schemas.microsoft.com/office/powerpoint/2010/main" val="268778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EF46E0-96CC-2B2B-CD52-5C6929DCB4B2}"/>
              </a:ext>
            </a:extLst>
          </p:cNvPr>
          <p:cNvSpPr>
            <a:spLocks noGrp="1"/>
          </p:cNvSpPr>
          <p:nvPr>
            <p:ph type="body" sz="quarter" idx="17"/>
          </p:nvPr>
        </p:nvSpPr>
        <p:spPr/>
        <p:txBody>
          <a:bodyPr/>
          <a:lstStyle/>
          <a:p>
            <a:r>
              <a:rPr lang="en-US" dirty="0" err="1"/>
              <a:t>brook.org.uk</a:t>
            </a:r>
            <a:endParaRPr lang="en-US" dirty="0"/>
          </a:p>
        </p:txBody>
      </p:sp>
      <p:pic>
        <p:nvPicPr>
          <p:cNvPr id="3" name="Graphic 2">
            <a:extLst>
              <a:ext uri="{FF2B5EF4-FFF2-40B4-BE49-F238E27FC236}">
                <a16:creationId xmlns:a16="http://schemas.microsoft.com/office/drawing/2014/main" id="{F923CBB7-E181-DDE2-C706-0B9AF49021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3980" y="1675231"/>
            <a:ext cx="549639" cy="669873"/>
          </a:xfrm>
          <a:prstGeom prst="rect">
            <a:avLst/>
          </a:prstGeom>
        </p:spPr>
      </p:pic>
      <p:pic>
        <p:nvPicPr>
          <p:cNvPr id="4" name="Graphic 3">
            <a:extLst>
              <a:ext uri="{FF2B5EF4-FFF2-40B4-BE49-F238E27FC236}">
                <a16:creationId xmlns:a16="http://schemas.microsoft.com/office/drawing/2014/main" id="{22EEF3C1-098C-A70C-4FF0-B498D7A60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42" y="260015"/>
            <a:ext cx="3803191" cy="2400236"/>
          </a:xfrm>
          <a:prstGeom prst="rect">
            <a:avLst/>
          </a:prstGeom>
        </p:spPr>
      </p:pic>
      <p:pic>
        <p:nvPicPr>
          <p:cNvPr id="5" name="Graphic 4">
            <a:extLst>
              <a:ext uri="{FF2B5EF4-FFF2-40B4-BE49-F238E27FC236}">
                <a16:creationId xmlns:a16="http://schemas.microsoft.com/office/drawing/2014/main" id="{4CD4198E-3ABD-5BB0-9D3B-15726BEB28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5445" y="1416713"/>
            <a:ext cx="2611203" cy="1088001"/>
          </a:xfrm>
          <a:prstGeom prst="rect">
            <a:avLst/>
          </a:prstGeom>
        </p:spPr>
      </p:pic>
      <p:pic>
        <p:nvPicPr>
          <p:cNvPr id="6" name="Graphic 5">
            <a:extLst>
              <a:ext uri="{FF2B5EF4-FFF2-40B4-BE49-F238E27FC236}">
                <a16:creationId xmlns:a16="http://schemas.microsoft.com/office/drawing/2014/main" id="{505DA13E-9AE2-1704-A694-883AE22216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63529" y="5034067"/>
            <a:ext cx="2518346" cy="1284525"/>
          </a:xfrm>
          <a:prstGeom prst="rect">
            <a:avLst/>
          </a:prstGeom>
        </p:spPr>
      </p:pic>
      <p:pic>
        <p:nvPicPr>
          <p:cNvPr id="7" name="Graphic 6">
            <a:extLst>
              <a:ext uri="{FF2B5EF4-FFF2-40B4-BE49-F238E27FC236}">
                <a16:creationId xmlns:a16="http://schemas.microsoft.com/office/drawing/2014/main" id="{1BA4D9A8-FBD0-6EEB-85A2-B7EEF2E262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2410" y="4887458"/>
            <a:ext cx="1825918" cy="2663495"/>
          </a:xfrm>
          <a:prstGeom prst="rect">
            <a:avLst/>
          </a:prstGeom>
        </p:spPr>
      </p:pic>
      <p:pic>
        <p:nvPicPr>
          <p:cNvPr id="8" name="Graphic 7">
            <a:extLst>
              <a:ext uri="{FF2B5EF4-FFF2-40B4-BE49-F238E27FC236}">
                <a16:creationId xmlns:a16="http://schemas.microsoft.com/office/drawing/2014/main" id="{D8ABD0B5-24F4-FAC3-AACE-989FFC42666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53062" y="769122"/>
            <a:ext cx="1314607" cy="1314607"/>
          </a:xfrm>
          <a:prstGeom prst="rect">
            <a:avLst/>
          </a:prstGeom>
        </p:spPr>
      </p:pic>
      <p:pic>
        <p:nvPicPr>
          <p:cNvPr id="9" name="Graphic 8">
            <a:extLst>
              <a:ext uri="{FF2B5EF4-FFF2-40B4-BE49-F238E27FC236}">
                <a16:creationId xmlns:a16="http://schemas.microsoft.com/office/drawing/2014/main" id="{8E0D1A6C-A8F4-9474-1589-9AC9C25FB69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5001" y="2815786"/>
            <a:ext cx="8467598" cy="1909857"/>
          </a:xfrm>
          <a:prstGeom prst="rect">
            <a:avLst/>
          </a:prstGeom>
        </p:spPr>
      </p:pic>
      <p:pic>
        <p:nvPicPr>
          <p:cNvPr id="10" name="Graphic 9">
            <a:extLst>
              <a:ext uri="{FF2B5EF4-FFF2-40B4-BE49-F238E27FC236}">
                <a16:creationId xmlns:a16="http://schemas.microsoft.com/office/drawing/2014/main" id="{B7E9EC6E-6BF5-B0DC-38F7-44B0EFF59AE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10941" y="5992253"/>
            <a:ext cx="6442611" cy="1516911"/>
          </a:xfrm>
          <a:prstGeom prst="rect">
            <a:avLst/>
          </a:prstGeom>
        </p:spPr>
      </p:pic>
    </p:spTree>
    <p:extLst>
      <p:ext uri="{BB962C8B-B14F-4D97-AF65-F5344CB8AC3E}">
        <p14:creationId xmlns:p14="http://schemas.microsoft.com/office/powerpoint/2010/main" val="80833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0E28D8-18E3-382D-2B3D-30931DA4FA17}"/>
              </a:ext>
            </a:extLst>
          </p:cNvPr>
          <p:cNvSpPr>
            <a:spLocks noGrp="1"/>
          </p:cNvSpPr>
          <p:nvPr>
            <p:ph type="title"/>
          </p:nvPr>
        </p:nvSpPr>
        <p:spPr>
          <a:xfrm>
            <a:off x="486921" y="492953"/>
            <a:ext cx="6202804" cy="1893213"/>
          </a:xfrm>
        </p:spPr>
        <p:txBody>
          <a:bodyPr/>
          <a:lstStyle/>
          <a:p>
            <a:r>
              <a:rPr lang="en-US" dirty="0"/>
              <a:t>Brook Education </a:t>
            </a:r>
          </a:p>
        </p:txBody>
      </p:sp>
      <p:sp>
        <p:nvSpPr>
          <p:cNvPr id="6" name="Text Placeholder 5">
            <a:extLst>
              <a:ext uri="{FF2B5EF4-FFF2-40B4-BE49-F238E27FC236}">
                <a16:creationId xmlns:a16="http://schemas.microsoft.com/office/drawing/2014/main" id="{F7A2B51F-D487-6459-879C-E201C714FFF0}"/>
              </a:ext>
            </a:extLst>
          </p:cNvPr>
          <p:cNvSpPr>
            <a:spLocks noGrp="1"/>
          </p:cNvSpPr>
          <p:nvPr>
            <p:ph type="body" sz="quarter" idx="16"/>
          </p:nvPr>
        </p:nvSpPr>
        <p:spPr>
          <a:xfrm>
            <a:off x="486921" y="2005675"/>
            <a:ext cx="6202804" cy="4864047"/>
          </a:xfrm>
        </p:spPr>
        <p:txBody>
          <a:bodyPr/>
          <a:lstStyle/>
          <a:p>
            <a:pPr algn="ctr"/>
            <a:r>
              <a:rPr lang="en-GB" altLang="en-US" sz="3200" dirty="0">
                <a:solidFill>
                  <a:schemeClr val="bg1"/>
                </a:solidFill>
              </a:rPr>
              <a:t>Brook believes that it is every young person’s right to access </a:t>
            </a:r>
            <a:r>
              <a:rPr lang="en-GB" altLang="en-US" sz="3200" b="1" dirty="0">
                <a:solidFill>
                  <a:schemeClr val="bg1"/>
                </a:solidFill>
              </a:rPr>
              <a:t>good quality education </a:t>
            </a:r>
            <a:r>
              <a:rPr lang="en-GB" altLang="en-US" sz="3200" dirty="0">
                <a:solidFill>
                  <a:schemeClr val="bg1"/>
                </a:solidFill>
              </a:rPr>
              <a:t>to support the development of positive sexual and emotional health, relationships and wellbeing  </a:t>
            </a:r>
          </a:p>
        </p:txBody>
      </p:sp>
      <p:pic>
        <p:nvPicPr>
          <p:cNvPr id="9" name="Picture Placeholder 8" descr="A group of people sitting at a table&#10;&#10;Description automatically generated">
            <a:extLst>
              <a:ext uri="{FF2B5EF4-FFF2-40B4-BE49-F238E27FC236}">
                <a16:creationId xmlns:a16="http://schemas.microsoft.com/office/drawing/2014/main" id="{699AAEFC-02AD-0F3C-7555-2FFF1930D15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503" b="5503"/>
          <a:stretch>
            <a:fillRect/>
          </a:stretch>
        </p:blipFill>
        <p:spPr/>
      </p:pic>
      <p:pic>
        <p:nvPicPr>
          <p:cNvPr id="13" name="Picture Placeholder 12" descr="A person carrying a person on his back&#10;&#10;Description automatically generated">
            <a:extLst>
              <a:ext uri="{FF2B5EF4-FFF2-40B4-BE49-F238E27FC236}">
                <a16:creationId xmlns:a16="http://schemas.microsoft.com/office/drawing/2014/main" id="{8F638108-1905-A9F2-07A5-816DFDC40BF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0210" b="30210"/>
          <a:stretch>
            <a:fillRect/>
          </a:stretch>
        </p:blipFill>
        <p:spPr/>
      </p:pic>
    </p:spTree>
    <p:extLst>
      <p:ext uri="{BB962C8B-B14F-4D97-AF65-F5344CB8AC3E}">
        <p14:creationId xmlns:p14="http://schemas.microsoft.com/office/powerpoint/2010/main" val="251147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5C4C-A9D3-654E-DF02-1CAB44DB0535}"/>
              </a:ext>
            </a:extLst>
          </p:cNvPr>
          <p:cNvSpPr>
            <a:spLocks noGrp="1"/>
          </p:cNvSpPr>
          <p:nvPr>
            <p:ph type="title"/>
          </p:nvPr>
        </p:nvSpPr>
        <p:spPr>
          <a:xfrm>
            <a:off x="486921" y="516399"/>
            <a:ext cx="6640956" cy="1893213"/>
          </a:xfrm>
        </p:spPr>
        <p:txBody>
          <a:bodyPr/>
          <a:lstStyle/>
          <a:p>
            <a:r>
              <a:rPr lang="en-US" dirty="0"/>
              <a:t>Our offer in Barnet</a:t>
            </a:r>
            <a:br>
              <a:rPr lang="en-US" dirty="0"/>
            </a:br>
            <a:r>
              <a:rPr lang="en-US" dirty="0"/>
              <a:t> </a:t>
            </a:r>
            <a:r>
              <a:rPr lang="en-US" sz="3600" dirty="0"/>
              <a:t>(RSE for 13-25 year </a:t>
            </a:r>
            <a:r>
              <a:rPr lang="en-US" sz="3600" dirty="0" err="1"/>
              <a:t>olds</a:t>
            </a:r>
            <a:r>
              <a:rPr lang="en-US" sz="3600" dirty="0"/>
              <a:t>)</a:t>
            </a:r>
          </a:p>
        </p:txBody>
      </p:sp>
      <p:sp>
        <p:nvSpPr>
          <p:cNvPr id="7" name="Text Placeholder 6">
            <a:extLst>
              <a:ext uri="{FF2B5EF4-FFF2-40B4-BE49-F238E27FC236}">
                <a16:creationId xmlns:a16="http://schemas.microsoft.com/office/drawing/2014/main" id="{76029010-856A-A25D-E922-94340F21B198}"/>
              </a:ext>
            </a:extLst>
          </p:cNvPr>
          <p:cNvSpPr>
            <a:spLocks noGrp="1"/>
          </p:cNvSpPr>
          <p:nvPr>
            <p:ph type="body" sz="quarter" idx="16"/>
          </p:nvPr>
        </p:nvSpPr>
        <p:spPr>
          <a:xfrm>
            <a:off x="486921" y="2352091"/>
            <a:ext cx="6202804" cy="4903910"/>
          </a:xfrm>
        </p:spPr>
        <p:txBody>
          <a:bodyPr/>
          <a:lstStyle/>
          <a:p>
            <a:pPr lvl="1"/>
            <a:r>
              <a:rPr lang="en-US" sz="3200" dirty="0"/>
              <a:t>Young Health Champions</a:t>
            </a:r>
          </a:p>
          <a:p>
            <a:pPr lvl="1"/>
            <a:r>
              <a:rPr lang="en-US" sz="3200" dirty="0"/>
              <a:t>Professional Training</a:t>
            </a:r>
          </a:p>
          <a:p>
            <a:pPr lvl="1"/>
            <a:r>
              <a:rPr lang="en-US" sz="3200" dirty="0"/>
              <a:t>My Life</a:t>
            </a:r>
          </a:p>
          <a:p>
            <a:pPr lvl="1"/>
            <a:r>
              <a:rPr lang="en-US" sz="3200" dirty="0"/>
              <a:t>Targeted Outreach in Community Settings</a:t>
            </a:r>
          </a:p>
          <a:p>
            <a:pPr lvl="1"/>
            <a:r>
              <a:rPr lang="en-US" sz="3200" dirty="0"/>
              <a:t>RSE in Schools</a:t>
            </a:r>
          </a:p>
        </p:txBody>
      </p:sp>
      <p:pic>
        <p:nvPicPr>
          <p:cNvPr id="4" name="Picture 3" descr="A person looking at a cellphone&#10;&#10;Description automatically generated">
            <a:extLst>
              <a:ext uri="{FF2B5EF4-FFF2-40B4-BE49-F238E27FC236}">
                <a16:creationId xmlns:a16="http://schemas.microsoft.com/office/drawing/2014/main" id="{6C0F6029-D2F8-CDB6-3015-FEFAD17C3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714" y="0"/>
            <a:ext cx="5183886" cy="7772400"/>
          </a:xfrm>
          <a:prstGeom prst="rect">
            <a:avLst/>
          </a:prstGeom>
        </p:spPr>
      </p:pic>
    </p:spTree>
    <p:extLst>
      <p:ext uri="{BB962C8B-B14F-4D97-AF65-F5344CB8AC3E}">
        <p14:creationId xmlns:p14="http://schemas.microsoft.com/office/powerpoint/2010/main" val="258822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3130D55-E1A5-6A55-7FFB-53AC761A153E}"/>
              </a:ext>
            </a:extLst>
          </p:cNvPr>
          <p:cNvSpPr txBox="1">
            <a:spLocks/>
          </p:cNvSpPr>
          <p:nvPr/>
        </p:nvSpPr>
        <p:spPr>
          <a:xfrm>
            <a:off x="527156" y="1990196"/>
            <a:ext cx="3881433" cy="5006059"/>
          </a:xfrm>
          <a:prstGeom prst="rect">
            <a:avLst/>
          </a:prstGeom>
        </p:spPr>
        <p:txBody>
          <a:bodyPr/>
          <a:lstStyle>
            <a:lvl1pPr marL="0" indent="0" algn="l" defTabSz="1036290" rtl="0" eaLnBrk="1" latinLnBrk="0" hangingPunct="1">
              <a:lnSpc>
                <a:spcPct val="114000"/>
              </a:lnSpc>
              <a:spcBef>
                <a:spcPts val="0"/>
              </a:spcBef>
              <a:buFont typeface="Arial" panose="020B0604020202020204" pitchFamily="34" charset="0"/>
              <a:buNone/>
              <a:defRPr sz="1400" kern="1200" spc="-30" baseline="0">
                <a:solidFill>
                  <a:schemeClr val="tx1"/>
                </a:solidFill>
                <a:latin typeface="+mn-lt"/>
                <a:ea typeface="+mn-ea"/>
                <a:cs typeface="+mn-cs"/>
              </a:defRPr>
            </a:lvl1pPr>
            <a:lvl2pPr marL="324000" indent="-324000" algn="l" defTabSz="1036290" rtl="0" eaLnBrk="1" latinLnBrk="0" hangingPunct="1">
              <a:lnSpc>
                <a:spcPct val="114000"/>
              </a:lnSpc>
              <a:spcBef>
                <a:spcPts val="2000"/>
              </a:spcBef>
              <a:buSzPct val="120000"/>
              <a:buFontTx/>
              <a:buBlip>
                <a:blip r:embed="rId3"/>
              </a:buBlip>
              <a:defRPr sz="1400" kern="1200" spc="-30" baseline="0">
                <a:solidFill>
                  <a:schemeClr val="tx1"/>
                </a:solidFill>
                <a:latin typeface="+mn-lt"/>
                <a:ea typeface="+mn-ea"/>
                <a:cs typeface="+mn-cs"/>
              </a:defRPr>
            </a:lvl2pPr>
            <a:lvl3pPr marL="324000" indent="-324000" algn="l" defTabSz="1036290" rtl="0" eaLnBrk="1" latinLnBrk="0" hangingPunct="1">
              <a:lnSpc>
                <a:spcPct val="114000"/>
              </a:lnSpc>
              <a:spcBef>
                <a:spcPts val="2000"/>
              </a:spcBef>
              <a:buFont typeface="Arial" panose="020B0604020202020204" pitchFamily="34" charset="0"/>
              <a:buChar char="•"/>
              <a:defRPr sz="1400" kern="1200" spc="-30" baseline="0">
                <a:solidFill>
                  <a:schemeClr val="tx1"/>
                </a:solidFill>
                <a:latin typeface="+mn-lt"/>
                <a:ea typeface="+mn-ea"/>
                <a:cs typeface="+mn-cs"/>
              </a:defRPr>
            </a:lvl3pPr>
            <a:lvl4pPr marL="684000" indent="-324000" algn="l" defTabSz="1036290" rtl="0" eaLnBrk="1" latinLnBrk="0" hangingPunct="1">
              <a:lnSpc>
                <a:spcPct val="114000"/>
              </a:lnSpc>
              <a:spcBef>
                <a:spcPts val="2000"/>
              </a:spcBef>
              <a:spcAft>
                <a:spcPts val="0"/>
              </a:spcAft>
              <a:buFont typeface="Arial" panose="020B0604020202020204" pitchFamily="34" charset="0"/>
              <a:buChar char="•"/>
              <a:defRPr sz="1400" kern="1200" spc="-30" baseline="0">
                <a:solidFill>
                  <a:schemeClr val="tx1"/>
                </a:solidFill>
                <a:latin typeface="+mn-lt"/>
                <a:ea typeface="+mn-ea"/>
                <a:cs typeface="+mn-cs"/>
              </a:defRPr>
            </a:lvl4pPr>
            <a:lvl5pPr marL="1044000" indent="-324000" algn="l" defTabSz="1036290" rtl="0" eaLnBrk="1" latinLnBrk="0" hangingPunct="1">
              <a:lnSpc>
                <a:spcPct val="114000"/>
              </a:lnSpc>
              <a:spcBef>
                <a:spcPts val="2000"/>
              </a:spcBef>
              <a:spcAft>
                <a:spcPts val="0"/>
              </a:spcAft>
              <a:buFont typeface="Arial" panose="020B0604020202020204" pitchFamily="34" charset="0"/>
              <a:buChar char="•"/>
              <a:defRPr sz="1400" kern="1200" spc="-30" baseline="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GB" b="1" dirty="0">
                <a:ea typeface="Calibri" panose="020F0502020204030204" pitchFamily="34" charset="0"/>
                <a:cs typeface="Times New Roman (Body CS)"/>
              </a:rPr>
              <a:t>Consent</a:t>
            </a:r>
            <a:endParaRPr lang="en-GB" dirty="0">
              <a:ea typeface="Calibri" panose="020F0502020204030204" pitchFamily="34" charset="0"/>
              <a:cs typeface="Times New Roman (Body CS)"/>
            </a:endParaRPr>
          </a:p>
          <a:p>
            <a:pPr marL="134605" indent="-134605">
              <a:lnSpc>
                <a:spcPct val="150000"/>
              </a:lnSpc>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7 Consent and Social Media</a:t>
            </a:r>
          </a:p>
          <a:p>
            <a:pPr marL="134605" indent="-134605">
              <a:lnSpc>
                <a:spcPct val="150000"/>
              </a:lnSpc>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8 Consent and Boundaries</a:t>
            </a:r>
          </a:p>
          <a:p>
            <a:pPr marL="134605" indent="-134605">
              <a:lnSpc>
                <a:spcPct val="150000"/>
              </a:lnSpc>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9-13 Consent</a:t>
            </a:r>
          </a:p>
          <a:p>
            <a:pPr marL="134605" indent="-134605">
              <a:lnSpc>
                <a:spcPct val="150000"/>
              </a:lnSpc>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9-13 Sex and the Law</a:t>
            </a:r>
          </a:p>
          <a:p>
            <a:pPr marL="134605" indent="-134605">
              <a:lnSpc>
                <a:spcPct val="150000"/>
              </a:lnSpc>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10-13 Sex pressures, risk-taking and readiness for sex</a:t>
            </a:r>
          </a:p>
          <a:p>
            <a:endParaRPr lang="en-GB" dirty="0">
              <a:ea typeface="Calibri" panose="020F0502020204030204" pitchFamily="34" charset="0"/>
              <a:cs typeface="Times New Roman (Body CS)"/>
            </a:endParaRPr>
          </a:p>
          <a:p>
            <a:r>
              <a:rPr lang="en-GB" b="1" dirty="0">
                <a:ea typeface="Calibri" panose="020F0502020204030204" pitchFamily="34" charset="0"/>
                <a:cs typeface="Times New Roman (Body CS)"/>
              </a:rPr>
              <a:t>Online Safety</a:t>
            </a:r>
            <a:endParaRPr lang="en-GB" dirty="0">
              <a:ea typeface="Calibri" panose="020F0502020204030204" pitchFamily="34" charset="0"/>
              <a:cs typeface="Times New Roman (Body CS)"/>
            </a:endParaRPr>
          </a:p>
          <a:p>
            <a:pPr marL="134605" indent="-134605">
              <a:lnSpc>
                <a:spcPct val="150000"/>
              </a:lnSpc>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7-9 Online Safety and Youth Produced Sexual Imagery</a:t>
            </a:r>
          </a:p>
          <a:p>
            <a:pPr marL="134605" indent="-134605">
              <a:lnSpc>
                <a:spcPct val="150000"/>
              </a:lnSpc>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9-13 Youth Produced Sexual Imagery</a:t>
            </a:r>
          </a:p>
          <a:p>
            <a:pPr marL="134605" indent="-134605">
              <a:lnSpc>
                <a:spcPct val="150000"/>
              </a:lnSpc>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10-13 Online Misogyny, Real World Impacts</a:t>
            </a:r>
          </a:p>
          <a:p>
            <a:endParaRPr lang="en-GB" sz="942" dirty="0">
              <a:latin typeface="Times" pitchFamily="2" charset="0"/>
              <a:ea typeface="Calibri" panose="020F0502020204030204" pitchFamily="34" charset="0"/>
              <a:cs typeface="Times New Roman (Body CS)"/>
            </a:endParaRPr>
          </a:p>
          <a:p>
            <a:endParaRPr lang="en-US" dirty="0"/>
          </a:p>
        </p:txBody>
      </p:sp>
      <p:sp>
        <p:nvSpPr>
          <p:cNvPr id="7" name="Text Placeholder 1">
            <a:extLst>
              <a:ext uri="{FF2B5EF4-FFF2-40B4-BE49-F238E27FC236}">
                <a16:creationId xmlns:a16="http://schemas.microsoft.com/office/drawing/2014/main" id="{019A470C-6345-E607-42F2-8D756507F83D}"/>
              </a:ext>
            </a:extLst>
          </p:cNvPr>
          <p:cNvSpPr txBox="1">
            <a:spLocks/>
          </p:cNvSpPr>
          <p:nvPr/>
        </p:nvSpPr>
        <p:spPr>
          <a:xfrm>
            <a:off x="4622598" y="1243072"/>
            <a:ext cx="5901449" cy="5124869"/>
          </a:xfrm>
          <a:prstGeom prst="rect">
            <a:avLst/>
          </a:prstGeom>
        </p:spPr>
        <p:txBody>
          <a:bodyPr/>
          <a:lstStyle>
            <a:lvl1pPr marL="0" indent="0" algn="l" defTabSz="1036290" rtl="0" eaLnBrk="1" latinLnBrk="0" hangingPunct="1">
              <a:lnSpc>
                <a:spcPct val="114000"/>
              </a:lnSpc>
              <a:spcBef>
                <a:spcPts val="0"/>
              </a:spcBef>
              <a:buFont typeface="Arial" panose="020B0604020202020204" pitchFamily="34" charset="0"/>
              <a:buNone/>
              <a:defRPr sz="1400" kern="1200" spc="-30" baseline="0">
                <a:solidFill>
                  <a:schemeClr val="tx1"/>
                </a:solidFill>
                <a:latin typeface="+mn-lt"/>
                <a:ea typeface="+mn-ea"/>
                <a:cs typeface="+mn-cs"/>
              </a:defRPr>
            </a:lvl1pPr>
            <a:lvl2pPr marL="324000" indent="-324000" algn="l" defTabSz="1036290" rtl="0" eaLnBrk="1" latinLnBrk="0" hangingPunct="1">
              <a:lnSpc>
                <a:spcPct val="114000"/>
              </a:lnSpc>
              <a:spcBef>
                <a:spcPts val="2000"/>
              </a:spcBef>
              <a:buSzPct val="120000"/>
              <a:buFontTx/>
              <a:buBlip>
                <a:blip r:embed="rId3"/>
              </a:buBlip>
              <a:defRPr sz="1400" kern="1200" spc="-30" baseline="0">
                <a:solidFill>
                  <a:schemeClr val="tx1"/>
                </a:solidFill>
                <a:latin typeface="+mn-lt"/>
                <a:ea typeface="+mn-ea"/>
                <a:cs typeface="+mn-cs"/>
              </a:defRPr>
            </a:lvl2pPr>
            <a:lvl3pPr marL="324000" indent="-324000" algn="l" defTabSz="1036290" rtl="0" eaLnBrk="1" latinLnBrk="0" hangingPunct="1">
              <a:lnSpc>
                <a:spcPct val="114000"/>
              </a:lnSpc>
              <a:spcBef>
                <a:spcPts val="2000"/>
              </a:spcBef>
              <a:buFont typeface="Arial" panose="020B0604020202020204" pitchFamily="34" charset="0"/>
              <a:buChar char="•"/>
              <a:defRPr sz="1400" kern="1200" spc="-30" baseline="0">
                <a:solidFill>
                  <a:schemeClr val="tx1"/>
                </a:solidFill>
                <a:latin typeface="+mn-lt"/>
                <a:ea typeface="+mn-ea"/>
                <a:cs typeface="+mn-cs"/>
              </a:defRPr>
            </a:lvl3pPr>
            <a:lvl4pPr marL="684000" indent="-324000" algn="l" defTabSz="1036290" rtl="0" eaLnBrk="1" latinLnBrk="0" hangingPunct="1">
              <a:lnSpc>
                <a:spcPct val="114000"/>
              </a:lnSpc>
              <a:spcBef>
                <a:spcPts val="2000"/>
              </a:spcBef>
              <a:spcAft>
                <a:spcPts val="0"/>
              </a:spcAft>
              <a:buFont typeface="Arial" panose="020B0604020202020204" pitchFamily="34" charset="0"/>
              <a:buChar char="•"/>
              <a:defRPr sz="1400" kern="1200" spc="-30" baseline="0">
                <a:solidFill>
                  <a:schemeClr val="tx1"/>
                </a:solidFill>
                <a:latin typeface="+mn-lt"/>
                <a:ea typeface="+mn-ea"/>
                <a:cs typeface="+mn-cs"/>
              </a:defRPr>
            </a:lvl4pPr>
            <a:lvl5pPr marL="1044000" indent="-324000" algn="l" defTabSz="1036290" rtl="0" eaLnBrk="1" latinLnBrk="0" hangingPunct="1">
              <a:lnSpc>
                <a:spcPct val="114000"/>
              </a:lnSpc>
              <a:spcBef>
                <a:spcPts val="2000"/>
              </a:spcBef>
              <a:spcAft>
                <a:spcPts val="0"/>
              </a:spcAft>
              <a:buFont typeface="Arial" panose="020B0604020202020204" pitchFamily="34" charset="0"/>
              <a:buChar char="•"/>
              <a:defRPr sz="1400" kern="1200" spc="-30" baseline="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GB" sz="1500" b="1" dirty="0">
                <a:ea typeface="Calibri" panose="020F0502020204030204" pitchFamily="34" charset="0"/>
                <a:cs typeface="Times New Roman (Body CS)"/>
              </a:rPr>
              <a:t>Sexual Health and Wellbeing</a:t>
            </a:r>
            <a:endParaRPr lang="en-GB" sz="1500" dirty="0">
              <a:ea typeface="Calibri" panose="020F0502020204030204" pitchFamily="34" charset="0"/>
              <a:cs typeface="Times New Roman (Body CS)"/>
            </a:endParaRP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9-13 Contraception</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9-13 STIs</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9-13 Pornography</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9-13 Intro to Sexual Health</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10-13 Periods and Wellbeing</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10-13 Pleasure</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10-13 Pregnancy Choices (Abortion)</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10-13 HPV</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12-13 Erection Problems</a:t>
            </a:r>
          </a:p>
          <a:p>
            <a:endParaRPr lang="en-GB" sz="1500" dirty="0">
              <a:ea typeface="Calibri" panose="020F0502020204030204" pitchFamily="34" charset="0"/>
              <a:cs typeface="Times New Roman (Body CS)"/>
            </a:endParaRPr>
          </a:p>
          <a:p>
            <a:r>
              <a:rPr lang="en-GB" sz="1500" b="1" dirty="0">
                <a:ea typeface="Calibri" panose="020F0502020204030204" pitchFamily="34" charset="0"/>
                <a:cs typeface="Times New Roman (Body CS)"/>
              </a:rPr>
              <a:t>Healthy Relationships and Abuse</a:t>
            </a:r>
            <a:endParaRPr lang="en-GB" sz="1500" dirty="0">
              <a:ea typeface="Calibri" panose="020F0502020204030204" pitchFamily="34" charset="0"/>
              <a:cs typeface="Times New Roman (Body CS)"/>
            </a:endParaRP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7-13 Healthy Relationships</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12-13 Relationship Abuse</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9 Understanding and Challenging Gender Stereotypes and Misogyny</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7-13 FGM</a:t>
            </a:r>
          </a:p>
          <a:p>
            <a:pPr marL="134605" indent="-134605">
              <a:lnSpc>
                <a:spcPct val="150000"/>
              </a:lnSpc>
              <a:buFont typeface="Arial" panose="020B0604020202020204" pitchFamily="34" charset="0"/>
              <a:buChar char="•"/>
            </a:pPr>
            <a:r>
              <a:rPr lang="en-GB" sz="1500" dirty="0" err="1">
                <a:ea typeface="Calibri" panose="020F0502020204030204" pitchFamily="34" charset="0"/>
                <a:cs typeface="Times New Roman (Body CS)"/>
              </a:rPr>
              <a:t>Yr</a:t>
            </a:r>
            <a:r>
              <a:rPr lang="en-GB" sz="1500" dirty="0">
                <a:ea typeface="Calibri" panose="020F0502020204030204" pitchFamily="34" charset="0"/>
                <a:cs typeface="Times New Roman (Body CS)"/>
              </a:rPr>
              <a:t> 10 – 13 Understanding &amp; Responding to Sexual Harassment </a:t>
            </a:r>
          </a:p>
          <a:p>
            <a:endParaRPr lang="en-GB" sz="942" dirty="0">
              <a:latin typeface="Times" pitchFamily="2" charset="0"/>
              <a:ea typeface="Calibri" panose="020F0502020204030204" pitchFamily="34" charset="0"/>
              <a:cs typeface="Times New Roman (Body CS)"/>
            </a:endParaRPr>
          </a:p>
          <a:p>
            <a:endParaRPr lang="en-US" dirty="0"/>
          </a:p>
        </p:txBody>
      </p:sp>
      <p:sp>
        <p:nvSpPr>
          <p:cNvPr id="8" name="Text Placeholder 2">
            <a:extLst>
              <a:ext uri="{FF2B5EF4-FFF2-40B4-BE49-F238E27FC236}">
                <a16:creationId xmlns:a16="http://schemas.microsoft.com/office/drawing/2014/main" id="{C414C394-26C6-1780-0329-589D9FDFC73B}"/>
              </a:ext>
            </a:extLst>
          </p:cNvPr>
          <p:cNvSpPr txBox="1">
            <a:spLocks/>
          </p:cNvSpPr>
          <p:nvPr/>
        </p:nvSpPr>
        <p:spPr>
          <a:xfrm>
            <a:off x="9924867" y="1523269"/>
            <a:ext cx="3138411" cy="4735125"/>
          </a:xfrm>
          <a:prstGeom prst="rect">
            <a:avLst/>
          </a:prstGeom>
        </p:spPr>
        <p:txBody>
          <a:bodyPr vert="horz" lIns="0" tIns="0" rIns="0" bIns="0" rtlCol="0">
            <a:noAutofit/>
          </a:bodyPr>
          <a:lstStyle>
            <a:lvl1pPr marL="0" indent="0" algn="l" defTabSz="684063" rtl="0" eaLnBrk="1" latinLnBrk="0" hangingPunct="1">
              <a:lnSpc>
                <a:spcPct val="100000"/>
              </a:lnSpc>
              <a:spcBef>
                <a:spcPts val="0"/>
              </a:spcBef>
              <a:spcAft>
                <a:spcPts val="2000"/>
              </a:spcAft>
              <a:buFont typeface="Arial" panose="020B0604020202020204" pitchFamily="34" charset="0"/>
              <a:buNone/>
              <a:defRPr sz="1400" kern="1200">
                <a:solidFill>
                  <a:schemeClr val="tx1"/>
                </a:solidFill>
                <a:latin typeface="+mn-lt"/>
                <a:ea typeface="+mn-ea"/>
                <a:cs typeface="+mn-cs"/>
              </a:defRPr>
            </a:lvl1pPr>
            <a:lvl2pPr marL="0" indent="0" algn="l" defTabSz="684063" rtl="0" eaLnBrk="1" latinLnBrk="0" hangingPunct="1">
              <a:lnSpc>
                <a:spcPct val="100000"/>
              </a:lnSpc>
              <a:spcBef>
                <a:spcPts val="0"/>
              </a:spcBef>
              <a:buFont typeface="Arial" panose="020B0604020202020204" pitchFamily="34" charset="0"/>
              <a:buNone/>
              <a:defRPr sz="1000" b="1" i="0" kern="1200">
                <a:solidFill>
                  <a:schemeClr val="tx1"/>
                </a:solidFill>
                <a:latin typeface="Century Gothic" panose="020B0502020202020204" pitchFamily="34" charset="0"/>
                <a:ea typeface="+mn-ea"/>
                <a:cs typeface="+mn-cs"/>
              </a:defRPr>
            </a:lvl2pPr>
            <a:lvl3pPr marL="0" indent="0" algn="l" defTabSz="684063" rtl="0" eaLnBrk="1" latinLnBrk="0" hangingPunct="1">
              <a:lnSpc>
                <a:spcPct val="100000"/>
              </a:lnSpc>
              <a:spcBef>
                <a:spcPts val="0"/>
              </a:spcBef>
              <a:buFont typeface="Arial" panose="020B0604020202020204" pitchFamily="34" charset="0"/>
              <a:buNone/>
              <a:defRPr sz="1100" kern="1200">
                <a:solidFill>
                  <a:schemeClr val="tx1"/>
                </a:solidFill>
                <a:latin typeface="+mn-lt"/>
                <a:ea typeface="+mn-ea"/>
                <a:cs typeface="+mn-cs"/>
              </a:defRPr>
            </a:lvl3pPr>
            <a:lvl4pPr marL="0" indent="0" algn="l" defTabSz="684063" rtl="0" eaLnBrk="1" latinLnBrk="0" hangingPunct="1">
              <a:lnSpc>
                <a:spcPct val="100000"/>
              </a:lnSpc>
              <a:spcBef>
                <a:spcPts val="0"/>
              </a:spcBef>
              <a:buFont typeface="Arial" panose="020B0604020202020204" pitchFamily="34" charset="0"/>
              <a:buNone/>
              <a:defRPr sz="900" b="1" i="0" kern="1200">
                <a:solidFill>
                  <a:schemeClr val="tx1"/>
                </a:solidFill>
                <a:latin typeface="Century Gothic" panose="020B0502020202020204" pitchFamily="34" charset="0"/>
                <a:ea typeface="+mn-ea"/>
                <a:cs typeface="+mn-cs"/>
              </a:defRPr>
            </a:lvl4pPr>
            <a:lvl5pPr marL="0" indent="0" algn="l" defTabSz="684063"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a:lstStyle>
          <a:p>
            <a:r>
              <a:rPr lang="en-GB" b="1" dirty="0">
                <a:ea typeface="Calibri" panose="020F0502020204030204" pitchFamily="34" charset="0"/>
                <a:cs typeface="Times New Roman (Body CS)"/>
              </a:rPr>
              <a:t>LBGTQ+</a:t>
            </a:r>
            <a:endParaRPr lang="en-GB" dirty="0">
              <a:ea typeface="Calibri" panose="020F0502020204030204" pitchFamily="34" charset="0"/>
              <a:cs typeface="Times New Roman (Body CS)"/>
            </a:endParaRPr>
          </a:p>
          <a:p>
            <a:pPr marL="134605" indent="-134605">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7-13 Gender and Stereotypes</a:t>
            </a:r>
          </a:p>
          <a:p>
            <a:pPr marL="134605" indent="-134605">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7-13 Gender Identity and Stereotypes</a:t>
            </a:r>
          </a:p>
          <a:p>
            <a:pPr marL="134605" indent="-134605">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7-13 Sexual Orientation and Stereotypes</a:t>
            </a:r>
          </a:p>
          <a:p>
            <a:pPr marL="134605" indent="-134605">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7-13 LGBTQ+ Identities</a:t>
            </a:r>
          </a:p>
          <a:p>
            <a:pPr marL="134605" indent="-134605">
              <a:buFont typeface="Arial" panose="020B0604020202020204" pitchFamily="34" charset="0"/>
              <a:buChar char="•"/>
            </a:pPr>
            <a:r>
              <a:rPr lang="en-GB" dirty="0" err="1">
                <a:ea typeface="Calibri" panose="020F0502020204030204" pitchFamily="34" charset="0"/>
                <a:cs typeface="Times New Roman (Body CS)"/>
              </a:rPr>
              <a:t>Yr</a:t>
            </a:r>
            <a:r>
              <a:rPr lang="en-GB" dirty="0">
                <a:ea typeface="Calibri" panose="020F0502020204030204" pitchFamily="34" charset="0"/>
                <a:cs typeface="Times New Roman (Body CS)"/>
              </a:rPr>
              <a:t> 12-13 Transphobia, Challenging Prejudice and Allyship</a:t>
            </a:r>
          </a:p>
          <a:p>
            <a:endParaRPr lang="en-GB" sz="942" dirty="0">
              <a:latin typeface="Times" pitchFamily="2" charset="0"/>
              <a:ea typeface="Calibri" panose="020F0502020204030204" pitchFamily="34" charset="0"/>
              <a:cs typeface="Times New Roman (Body CS)"/>
            </a:endParaRPr>
          </a:p>
          <a:p>
            <a:endParaRPr lang="en-US" sz="1099" dirty="0"/>
          </a:p>
        </p:txBody>
      </p:sp>
      <p:sp>
        <p:nvSpPr>
          <p:cNvPr id="11" name="Title 3">
            <a:extLst>
              <a:ext uri="{FF2B5EF4-FFF2-40B4-BE49-F238E27FC236}">
                <a16:creationId xmlns:a16="http://schemas.microsoft.com/office/drawing/2014/main" id="{9E42217E-5AF7-7B47-06A3-86FC2AF8FA72}"/>
              </a:ext>
            </a:extLst>
          </p:cNvPr>
          <p:cNvSpPr>
            <a:spLocks noGrp="1"/>
          </p:cNvSpPr>
          <p:nvPr>
            <p:ph type="title"/>
          </p:nvPr>
        </p:nvSpPr>
        <p:spPr>
          <a:xfrm>
            <a:off x="3293485" y="130074"/>
            <a:ext cx="9656995" cy="1388563"/>
          </a:xfrm>
        </p:spPr>
        <p:txBody>
          <a:bodyPr/>
          <a:lstStyle/>
          <a:p>
            <a:r>
              <a:rPr lang="en-GB" sz="4000" dirty="0">
                <a:ea typeface="MS PGothic" panose="020B0600070205080204" pitchFamily="34" charset="-128"/>
                <a:cs typeface="ＭＳ Ｐゴシック" charset="0"/>
              </a:rPr>
              <a:t>Education Topics/ RSE Sessions in Schools</a:t>
            </a:r>
            <a:endParaRPr lang="en-US" sz="4000" dirty="0"/>
          </a:p>
        </p:txBody>
      </p:sp>
    </p:spTree>
    <p:extLst>
      <p:ext uri="{BB962C8B-B14F-4D97-AF65-F5344CB8AC3E}">
        <p14:creationId xmlns:p14="http://schemas.microsoft.com/office/powerpoint/2010/main" val="187177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9C68F-186D-1747-C703-F00A9E615E6A}"/>
              </a:ext>
            </a:extLst>
          </p:cNvPr>
          <p:cNvSpPr>
            <a:spLocks noGrp="1"/>
          </p:cNvSpPr>
          <p:nvPr>
            <p:ph type="title"/>
          </p:nvPr>
        </p:nvSpPr>
        <p:spPr>
          <a:xfrm>
            <a:off x="1421152" y="560443"/>
            <a:ext cx="4948811" cy="817378"/>
          </a:xfrm>
        </p:spPr>
        <p:txBody>
          <a:bodyPr/>
          <a:lstStyle/>
          <a:p>
            <a:pPr algn="l"/>
            <a:r>
              <a:rPr lang="en-US" dirty="0"/>
              <a:t>My Life</a:t>
            </a:r>
          </a:p>
        </p:txBody>
      </p:sp>
      <p:sp>
        <p:nvSpPr>
          <p:cNvPr id="6" name="Rectangle 5">
            <a:extLst>
              <a:ext uri="{FF2B5EF4-FFF2-40B4-BE49-F238E27FC236}">
                <a16:creationId xmlns:a16="http://schemas.microsoft.com/office/drawing/2014/main" id="{CB61513A-B743-2245-8137-B39A785A729A}"/>
              </a:ext>
            </a:extLst>
          </p:cNvPr>
          <p:cNvSpPr/>
          <p:nvPr/>
        </p:nvSpPr>
        <p:spPr>
          <a:xfrm>
            <a:off x="1148778" y="1377821"/>
            <a:ext cx="7080822" cy="5016758"/>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7030A0"/>
                </a:solidFill>
              </a:rPr>
              <a:t>Brook’s My Life 1:1 programme is an early help intervention.</a:t>
            </a:r>
          </a:p>
          <a:p>
            <a:pPr lvl="1"/>
            <a:endParaRPr lang="en-GB" sz="3200" dirty="0">
              <a:solidFill>
                <a:srgbClr val="7030A0"/>
              </a:solidFill>
            </a:endParaRPr>
          </a:p>
          <a:p>
            <a:pPr marL="457200" indent="-457200">
              <a:buFont typeface="Arial" panose="020B0604020202020204" pitchFamily="34" charset="0"/>
              <a:buChar char="•"/>
            </a:pPr>
            <a:r>
              <a:rPr lang="en-GB" sz="3200" dirty="0">
                <a:solidFill>
                  <a:srgbClr val="7030A0"/>
                </a:solidFill>
              </a:rPr>
              <a:t>Combine education on relevant relationships, sexual health and health and wellbeing topics and motivational and coaching activities, all selected from a toolkit of quality-assured resources.  </a:t>
            </a:r>
          </a:p>
        </p:txBody>
      </p:sp>
      <p:pic>
        <p:nvPicPr>
          <p:cNvPr id="4" name="Picture 3" descr="A person sitting on the ground&#10;&#10;Description automatically generated">
            <a:extLst>
              <a:ext uri="{FF2B5EF4-FFF2-40B4-BE49-F238E27FC236}">
                <a16:creationId xmlns:a16="http://schemas.microsoft.com/office/drawing/2014/main" id="{2597F852-971F-AB33-79AE-579750668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626" y="602446"/>
            <a:ext cx="4381770" cy="6567507"/>
          </a:xfrm>
          <a:prstGeom prst="rect">
            <a:avLst/>
          </a:prstGeom>
        </p:spPr>
      </p:pic>
    </p:spTree>
    <p:extLst>
      <p:ext uri="{BB962C8B-B14F-4D97-AF65-F5344CB8AC3E}">
        <p14:creationId xmlns:p14="http://schemas.microsoft.com/office/powerpoint/2010/main" val="177347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9C68F-186D-1747-C703-F00A9E615E6A}"/>
              </a:ext>
            </a:extLst>
          </p:cNvPr>
          <p:cNvSpPr>
            <a:spLocks noGrp="1"/>
          </p:cNvSpPr>
          <p:nvPr>
            <p:ph type="title"/>
          </p:nvPr>
        </p:nvSpPr>
        <p:spPr>
          <a:xfrm>
            <a:off x="1315802" y="566227"/>
            <a:ext cx="11185996" cy="2735855"/>
          </a:xfrm>
        </p:spPr>
        <p:txBody>
          <a:bodyPr/>
          <a:lstStyle/>
          <a:p>
            <a:r>
              <a:rPr lang="en-US" dirty="0"/>
              <a:t>Outcomes for my life</a:t>
            </a:r>
          </a:p>
        </p:txBody>
      </p:sp>
      <p:sp>
        <p:nvSpPr>
          <p:cNvPr id="6" name="Rectangle 5">
            <a:extLst>
              <a:ext uri="{FF2B5EF4-FFF2-40B4-BE49-F238E27FC236}">
                <a16:creationId xmlns:a16="http://schemas.microsoft.com/office/drawing/2014/main" id="{CB61513A-B743-2245-8137-B39A785A729A}"/>
              </a:ext>
            </a:extLst>
          </p:cNvPr>
          <p:cNvSpPr/>
          <p:nvPr/>
        </p:nvSpPr>
        <p:spPr>
          <a:xfrm>
            <a:off x="1129323" y="1934155"/>
            <a:ext cx="11558954" cy="4708981"/>
          </a:xfrm>
          <a:prstGeom prst="rect">
            <a:avLst/>
          </a:prstGeom>
        </p:spPr>
        <p:txBody>
          <a:bodyPr wrap="square">
            <a:spAutoFit/>
          </a:bodyPr>
          <a:lstStyle/>
          <a:p>
            <a:pPr marL="457200" indent="-457200">
              <a:buFont typeface="Arial" panose="020B0604020202020204" pitchFamily="34" charset="0"/>
              <a:buChar char="•"/>
            </a:pPr>
            <a:r>
              <a:rPr lang="en-GB" sz="3000" dirty="0">
                <a:solidFill>
                  <a:srgbClr val="7030A0"/>
                </a:solidFill>
              </a:rPr>
              <a:t>Engage young people on a voluntary basis</a:t>
            </a:r>
          </a:p>
          <a:p>
            <a:pPr marL="457200" indent="-457200">
              <a:buFont typeface="Arial" panose="020B0604020202020204" pitchFamily="34" charset="0"/>
              <a:buChar char="•"/>
            </a:pPr>
            <a:r>
              <a:rPr lang="en-GB" sz="3000" dirty="0">
                <a:solidFill>
                  <a:srgbClr val="7030A0"/>
                </a:solidFill>
              </a:rPr>
              <a:t>Based on mutual trust and respect</a:t>
            </a:r>
          </a:p>
          <a:p>
            <a:pPr marL="457200" indent="-457200">
              <a:buFont typeface="Arial" panose="020B0604020202020204" pitchFamily="34" charset="0"/>
              <a:buChar char="•"/>
            </a:pPr>
            <a:r>
              <a:rPr lang="en-GB" sz="3000" dirty="0">
                <a:solidFill>
                  <a:srgbClr val="7030A0"/>
                </a:solidFill>
              </a:rPr>
              <a:t>Start where young people are/what’s important to them</a:t>
            </a:r>
          </a:p>
          <a:p>
            <a:pPr marL="457200" indent="-457200">
              <a:buFont typeface="Arial" panose="020B0604020202020204" pitchFamily="34" charset="0"/>
              <a:buChar char="•"/>
            </a:pPr>
            <a:r>
              <a:rPr lang="en-GB" sz="3000" dirty="0">
                <a:solidFill>
                  <a:srgbClr val="7030A0"/>
                </a:solidFill>
              </a:rPr>
              <a:t>Build on interests and ability to improve own lives, health and wellbeing</a:t>
            </a:r>
          </a:p>
          <a:p>
            <a:pPr marL="457200" indent="-457200">
              <a:buFont typeface="Arial" panose="020B0604020202020204" pitchFamily="34" charset="0"/>
              <a:buChar char="•"/>
            </a:pPr>
            <a:r>
              <a:rPr lang="en-GB" sz="3000" dirty="0">
                <a:solidFill>
                  <a:srgbClr val="7030A0"/>
                </a:solidFill>
              </a:rPr>
              <a:t>Develop and practice lifelong skills around life goals</a:t>
            </a:r>
          </a:p>
          <a:p>
            <a:pPr marL="457200" indent="-457200">
              <a:buFont typeface="Arial" panose="020B0604020202020204" pitchFamily="34" charset="0"/>
              <a:buChar char="•"/>
            </a:pPr>
            <a:r>
              <a:rPr lang="en-GB" sz="3000" dirty="0">
                <a:solidFill>
                  <a:srgbClr val="7030A0"/>
                </a:solidFill>
              </a:rPr>
              <a:t>Explore and identify aspirations for health and wellbeing</a:t>
            </a:r>
          </a:p>
          <a:p>
            <a:pPr marL="457200" indent="-457200">
              <a:buFont typeface="Arial" panose="020B0604020202020204" pitchFamily="34" charset="0"/>
              <a:buChar char="•"/>
            </a:pPr>
            <a:r>
              <a:rPr lang="en-GB" sz="3000" dirty="0">
                <a:solidFill>
                  <a:srgbClr val="7030A0"/>
                </a:solidFill>
              </a:rPr>
              <a:t>Provide needs-led personal, health and economic education on a variety of sexual, mental and general health and wellbeing topics</a:t>
            </a:r>
          </a:p>
        </p:txBody>
      </p:sp>
    </p:spTree>
    <p:extLst>
      <p:ext uri="{BB962C8B-B14F-4D97-AF65-F5344CB8AC3E}">
        <p14:creationId xmlns:p14="http://schemas.microsoft.com/office/powerpoint/2010/main" val="152637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9C68F-186D-1747-C703-F00A9E615E6A}"/>
              </a:ext>
            </a:extLst>
          </p:cNvPr>
          <p:cNvSpPr>
            <a:spLocks noGrp="1"/>
          </p:cNvSpPr>
          <p:nvPr>
            <p:ph type="title"/>
          </p:nvPr>
        </p:nvSpPr>
        <p:spPr>
          <a:xfrm>
            <a:off x="536846" y="484119"/>
            <a:ext cx="8625866" cy="910803"/>
          </a:xfrm>
        </p:spPr>
        <p:txBody>
          <a:bodyPr/>
          <a:lstStyle/>
          <a:p>
            <a:r>
              <a:rPr lang="en-US" dirty="0"/>
              <a:t>Professional training</a:t>
            </a:r>
          </a:p>
        </p:txBody>
      </p:sp>
      <p:sp>
        <p:nvSpPr>
          <p:cNvPr id="6" name="Rectangle 5">
            <a:extLst>
              <a:ext uri="{FF2B5EF4-FFF2-40B4-BE49-F238E27FC236}">
                <a16:creationId xmlns:a16="http://schemas.microsoft.com/office/drawing/2014/main" id="{E020B8B9-066D-AD42-9024-575D1A2B83FA}"/>
              </a:ext>
            </a:extLst>
          </p:cNvPr>
          <p:cNvSpPr/>
          <p:nvPr/>
        </p:nvSpPr>
        <p:spPr>
          <a:xfrm>
            <a:off x="1587061" y="1394922"/>
            <a:ext cx="6525435" cy="5632311"/>
          </a:xfrm>
          <a:prstGeom prst="rect">
            <a:avLst/>
          </a:prstGeom>
        </p:spPr>
        <p:txBody>
          <a:bodyPr wrap="square">
            <a:spAutoFit/>
          </a:bodyPr>
          <a:lstStyle/>
          <a:p>
            <a:pPr algn="ctr"/>
            <a:r>
              <a:rPr lang="en-GB" altLang="en-US" sz="3600" dirty="0">
                <a:solidFill>
                  <a:srgbClr val="7030A0"/>
                </a:solidFill>
              </a:rPr>
              <a:t>Brook believes that it is essential for all professionals working with young people to receive good quality training to ensure they can </a:t>
            </a:r>
            <a:r>
              <a:rPr lang="en-GB" altLang="en-US" sz="3600" b="1" dirty="0">
                <a:solidFill>
                  <a:srgbClr val="7030A0"/>
                </a:solidFill>
              </a:rPr>
              <a:t>support and enable the positive development </a:t>
            </a:r>
            <a:r>
              <a:rPr lang="en-GB" altLang="en-US" sz="3600" dirty="0">
                <a:solidFill>
                  <a:srgbClr val="7030A0"/>
                </a:solidFill>
              </a:rPr>
              <a:t>of young people’s sexual and emotional health, relationships and wellbeing  </a:t>
            </a:r>
          </a:p>
        </p:txBody>
      </p:sp>
      <p:pic>
        <p:nvPicPr>
          <p:cNvPr id="4" name="Picture 3" descr="A person in a blue jacket&#10;&#10;Description automatically generated">
            <a:extLst>
              <a:ext uri="{FF2B5EF4-FFF2-40B4-BE49-F238E27FC236}">
                <a16:creationId xmlns:a16="http://schemas.microsoft.com/office/drawing/2014/main" id="{21E2C8B6-A6A3-977B-0193-368057E0B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2711" y="939520"/>
            <a:ext cx="3970636" cy="5953328"/>
          </a:xfrm>
          <a:prstGeom prst="rect">
            <a:avLst/>
          </a:prstGeom>
        </p:spPr>
      </p:pic>
    </p:spTree>
    <p:extLst>
      <p:ext uri="{BB962C8B-B14F-4D97-AF65-F5344CB8AC3E}">
        <p14:creationId xmlns:p14="http://schemas.microsoft.com/office/powerpoint/2010/main" val="314117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9C68F-186D-1747-C703-F00A9E615E6A}"/>
              </a:ext>
            </a:extLst>
          </p:cNvPr>
          <p:cNvSpPr>
            <a:spLocks noGrp="1"/>
          </p:cNvSpPr>
          <p:nvPr>
            <p:ph type="title"/>
          </p:nvPr>
        </p:nvSpPr>
        <p:spPr>
          <a:xfrm>
            <a:off x="1315802" y="701120"/>
            <a:ext cx="11185996" cy="910803"/>
          </a:xfrm>
        </p:spPr>
        <p:txBody>
          <a:bodyPr/>
          <a:lstStyle/>
          <a:p>
            <a:r>
              <a:rPr lang="en-US" dirty="0"/>
              <a:t>Training topics</a:t>
            </a:r>
          </a:p>
        </p:txBody>
      </p:sp>
      <p:sp>
        <p:nvSpPr>
          <p:cNvPr id="2" name="Rectangle 1">
            <a:extLst>
              <a:ext uri="{FF2B5EF4-FFF2-40B4-BE49-F238E27FC236}">
                <a16:creationId xmlns:a16="http://schemas.microsoft.com/office/drawing/2014/main" id="{FA41E72F-2F62-DC4E-98FC-3C9232750FD8}"/>
              </a:ext>
            </a:extLst>
          </p:cNvPr>
          <p:cNvSpPr/>
          <p:nvPr/>
        </p:nvSpPr>
        <p:spPr>
          <a:xfrm>
            <a:off x="2385101" y="1611923"/>
            <a:ext cx="9047398" cy="5262979"/>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7030A0"/>
                </a:solidFill>
                <a:latin typeface="Century Gothic" panose="020B0502020202020204" pitchFamily="34" charset="0"/>
              </a:rPr>
              <a:t>C-Card Training</a:t>
            </a:r>
            <a:br>
              <a:rPr lang="en-GB" sz="2400" dirty="0">
                <a:solidFill>
                  <a:srgbClr val="7030A0"/>
                </a:solidFill>
                <a:latin typeface="Century Gothic" panose="020B0502020202020204" pitchFamily="34" charset="0"/>
              </a:rPr>
            </a:br>
            <a:endParaRPr lang="en-GB" sz="2400" dirty="0">
              <a:solidFill>
                <a:srgbClr val="7030A0"/>
              </a:solidFill>
              <a:latin typeface="Century Gothic" panose="020B0502020202020204" pitchFamily="34" charset="0"/>
            </a:endParaRPr>
          </a:p>
          <a:p>
            <a:pPr marL="342900" indent="-342900">
              <a:buFont typeface="Arial" panose="020B0604020202020204" pitchFamily="34" charset="0"/>
              <a:buChar char="•"/>
            </a:pPr>
            <a:r>
              <a:rPr lang="en-GB" sz="2400" dirty="0">
                <a:solidFill>
                  <a:srgbClr val="7030A0"/>
                </a:solidFill>
                <a:latin typeface="Century Gothic" panose="020B0502020202020204" pitchFamily="34" charset="0"/>
              </a:rPr>
              <a:t>SHIC: Sexual Health Information The Community</a:t>
            </a:r>
            <a:br>
              <a:rPr lang="en-GB" sz="2400" dirty="0">
                <a:solidFill>
                  <a:srgbClr val="7030A0"/>
                </a:solidFill>
                <a:latin typeface="Century Gothic" panose="020B0502020202020204" pitchFamily="34" charset="0"/>
              </a:rPr>
            </a:br>
            <a:endParaRPr lang="en-GB" sz="2400" dirty="0">
              <a:solidFill>
                <a:srgbClr val="7030A0"/>
              </a:solidFill>
              <a:latin typeface="Century Gothic" panose="020B0502020202020204" pitchFamily="34" charset="0"/>
            </a:endParaRPr>
          </a:p>
          <a:p>
            <a:pPr marL="342900" indent="-342900">
              <a:buFont typeface="Arial" panose="020B0604020202020204" pitchFamily="34" charset="0"/>
              <a:buChar char="•"/>
            </a:pPr>
            <a:r>
              <a:rPr lang="en-GB" sz="2400" dirty="0">
                <a:solidFill>
                  <a:srgbClr val="7030A0"/>
                </a:solidFill>
                <a:latin typeface="Century Gothic" panose="020B0502020202020204" pitchFamily="34" charset="0"/>
              </a:rPr>
              <a:t>Teaching Consent and Managing Disclosure of Sexual Violence</a:t>
            </a:r>
            <a:br>
              <a:rPr lang="en-GB" sz="2400" dirty="0">
                <a:solidFill>
                  <a:srgbClr val="7030A0"/>
                </a:solidFill>
                <a:latin typeface="Century Gothic" panose="020B0502020202020204" pitchFamily="34" charset="0"/>
              </a:rPr>
            </a:br>
            <a:endParaRPr lang="en-GB" sz="2400" dirty="0">
              <a:solidFill>
                <a:srgbClr val="7030A0"/>
              </a:solidFill>
              <a:latin typeface="Century Gothic" panose="020B0502020202020204" pitchFamily="34" charset="0"/>
            </a:endParaRPr>
          </a:p>
          <a:p>
            <a:pPr marL="342900" indent="-342900">
              <a:buFont typeface="Arial" panose="020B0604020202020204" pitchFamily="34" charset="0"/>
              <a:buChar char="•"/>
            </a:pPr>
            <a:r>
              <a:rPr lang="en-GB" sz="2400" dirty="0">
                <a:solidFill>
                  <a:srgbClr val="7030A0"/>
                </a:solidFill>
                <a:latin typeface="Century Gothic" panose="020B0502020202020204" pitchFamily="34" charset="0"/>
              </a:rPr>
              <a:t>Supporting &amp; Including LGBT+ Young People</a:t>
            </a:r>
            <a:br>
              <a:rPr lang="en-GB" sz="2400" dirty="0">
                <a:solidFill>
                  <a:srgbClr val="7030A0"/>
                </a:solidFill>
                <a:latin typeface="Century Gothic" panose="020B0502020202020204" pitchFamily="34" charset="0"/>
              </a:rPr>
            </a:br>
            <a:endParaRPr lang="en-GB" sz="2400" dirty="0">
              <a:solidFill>
                <a:srgbClr val="7030A0"/>
              </a:solidFill>
              <a:latin typeface="Century Gothic" panose="020B0502020202020204" pitchFamily="34" charset="0"/>
            </a:endParaRPr>
          </a:p>
          <a:p>
            <a:pPr marL="342900" indent="-342900">
              <a:buFont typeface="Arial" panose="020B0604020202020204" pitchFamily="34" charset="0"/>
              <a:buChar char="•"/>
            </a:pPr>
            <a:r>
              <a:rPr lang="en-GB" sz="2400" dirty="0">
                <a:solidFill>
                  <a:srgbClr val="7030A0"/>
                </a:solidFill>
                <a:latin typeface="Century Gothic" panose="020B0502020202020204" pitchFamily="34" charset="0"/>
              </a:rPr>
              <a:t>RSE for SEND young people</a:t>
            </a:r>
            <a:br>
              <a:rPr lang="en-GB" sz="2400" dirty="0">
                <a:solidFill>
                  <a:srgbClr val="7030A0"/>
                </a:solidFill>
                <a:latin typeface="Century Gothic" panose="020B0502020202020204" pitchFamily="34" charset="0"/>
              </a:rPr>
            </a:br>
            <a:endParaRPr lang="en-GB" sz="2400" dirty="0">
              <a:solidFill>
                <a:srgbClr val="7030A0"/>
              </a:solidFill>
              <a:latin typeface="Century Gothic" panose="020B0502020202020204" pitchFamily="34" charset="0"/>
            </a:endParaRPr>
          </a:p>
          <a:p>
            <a:pPr marL="342900" indent="-342900">
              <a:buFont typeface="Arial" panose="020B0604020202020204" pitchFamily="34" charset="0"/>
              <a:buChar char="•"/>
            </a:pPr>
            <a:r>
              <a:rPr lang="en-GB" sz="2400" dirty="0">
                <a:solidFill>
                  <a:srgbClr val="7030A0"/>
                </a:solidFill>
                <a:latin typeface="Century Gothic" panose="020B0502020202020204" pitchFamily="34" charset="0"/>
              </a:rPr>
              <a:t>Managing Difficult Questions and Sensitive Issues in RSE </a:t>
            </a:r>
            <a:br>
              <a:rPr lang="en-GB" sz="2400" dirty="0">
                <a:solidFill>
                  <a:srgbClr val="7030A0"/>
                </a:solidFill>
                <a:latin typeface="Century Gothic" panose="020B0502020202020204" pitchFamily="34" charset="0"/>
              </a:rPr>
            </a:br>
            <a:endParaRPr lang="en-GB" sz="2400" dirty="0">
              <a:solidFill>
                <a:srgbClr val="7030A0"/>
              </a:solidFill>
              <a:latin typeface="Century Gothic" panose="020B0502020202020204" pitchFamily="34" charset="0"/>
            </a:endParaRPr>
          </a:p>
          <a:p>
            <a:pPr marL="342900" indent="-342900">
              <a:buFont typeface="Arial" panose="020B0604020202020204" pitchFamily="34" charset="0"/>
              <a:buChar char="•"/>
            </a:pPr>
            <a:r>
              <a:rPr lang="en-GB" sz="2400" dirty="0">
                <a:solidFill>
                  <a:srgbClr val="7030A0"/>
                </a:solidFill>
                <a:latin typeface="Century Gothic" panose="020B0502020202020204" pitchFamily="34" charset="0"/>
              </a:rPr>
              <a:t>Pornography (Sex Pressures and Social Networks)</a:t>
            </a:r>
          </a:p>
        </p:txBody>
      </p:sp>
    </p:spTree>
    <p:extLst>
      <p:ext uri="{BB962C8B-B14F-4D97-AF65-F5344CB8AC3E}">
        <p14:creationId xmlns:p14="http://schemas.microsoft.com/office/powerpoint/2010/main" val="698826044"/>
      </p:ext>
    </p:extLst>
  </p:cSld>
  <p:clrMapOvr>
    <a:masterClrMapping/>
  </p:clrMapOvr>
</p:sld>
</file>

<file path=ppt/theme/theme1.xml><?xml version="1.0" encoding="utf-8"?>
<a:theme xmlns:a="http://schemas.openxmlformats.org/drawingml/2006/main" name="Office Theme">
  <a:themeElements>
    <a:clrScheme name="Brook 2">
      <a:dk1>
        <a:srgbClr val="202020"/>
      </a:dk1>
      <a:lt1>
        <a:srgbClr val="202020"/>
      </a:lt1>
      <a:dk2>
        <a:srgbClr val="F5F3EB"/>
      </a:dk2>
      <a:lt2>
        <a:srgbClr val="FFFFFF"/>
      </a:lt2>
      <a:accent1>
        <a:srgbClr val="5C2C68"/>
      </a:accent1>
      <a:accent2>
        <a:srgbClr val="FF96BB"/>
      </a:accent2>
      <a:accent3>
        <a:srgbClr val="7FE8D5"/>
      </a:accent3>
      <a:accent4>
        <a:srgbClr val="FF5F49"/>
      </a:accent4>
      <a:accent5>
        <a:srgbClr val="FAFF9D"/>
      </a:accent5>
      <a:accent6>
        <a:srgbClr val="4646FF"/>
      </a:accent6>
      <a:hlink>
        <a:srgbClr val="0563C1"/>
      </a:hlink>
      <a:folHlink>
        <a:srgbClr val="954F72"/>
      </a:folHlink>
    </a:clrScheme>
    <a:fontScheme name="Brook">
      <a:majorFont>
        <a:latin typeface="Franklin Gothic Heavy"/>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005B52"/>
    </a:custClr>
    <a:custClr name="Custom Color 2">
      <a:srgbClr val="F5F3EB"/>
    </a:custClr>
    <a:custClr name="Custom Color 3">
      <a:srgbClr val="1B131E"/>
    </a:custClr>
    <a:custClr name="Custom Color 4">
      <a:srgbClr val="F9F8D9"/>
    </a:custClr>
    <a:custClr name="Custom Color 5">
      <a:srgbClr val="FBE3FC"/>
    </a:custClr>
    <a:custClr name="Custom Color 6">
      <a:srgbClr val="EBDFF8"/>
    </a:custClr>
    <a:custClr name="Custom Color 7">
      <a:srgbClr val="DEF8F9"/>
    </a:custClr>
    <a:custClr name="Custom Color 8">
      <a:srgbClr val="D2FCF4"/>
    </a:custClr>
    <a:custClr name="Custom Color 9">
      <a:srgbClr val="F9E2E1"/>
    </a:custClr>
  </a:custClrLst>
  <a:extLst>
    <a:ext uri="{05A4C25C-085E-4340-85A3-A5531E510DB2}">
      <thm15:themeFamily xmlns:thm15="http://schemas.microsoft.com/office/thememl/2012/main" name="Office Theme" id="{1369BA9B-DD2E-4B30-A284-7947FA3EFD54}" vid="{52C58486-7DE5-4898-AE3D-5FDA55D8AA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77D64F6244A04B8E4A8EA810CBC7AF" ma:contentTypeVersion="16" ma:contentTypeDescription="Create a new document." ma:contentTypeScope="" ma:versionID="482ccccb078a1f3905e8b715d8a589dc">
  <xsd:schema xmlns:xsd="http://www.w3.org/2001/XMLSchema" xmlns:xs="http://www.w3.org/2001/XMLSchema" xmlns:p="http://schemas.microsoft.com/office/2006/metadata/properties" xmlns:ns2="2c33ff5f-7dd8-4a29-ad60-65a189e5670c" xmlns:ns3="40d46bc8-e4bd-457a-83d1-97685d9ef77a" targetNamespace="http://schemas.microsoft.com/office/2006/metadata/properties" ma:root="true" ma:fieldsID="e9db061f4ad91fb788e5373b94a777c5" ns2:_="" ns3:_="">
    <xsd:import namespace="2c33ff5f-7dd8-4a29-ad60-65a189e5670c"/>
    <xsd:import namespace="40d46bc8-e4bd-457a-83d1-97685d9ef7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3ff5f-7dd8-4a29-ad60-65a189e567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232d600-77a9-4422-8026-73be19a4e607"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d46bc8-e4bd-457a-83d1-97685d9ef7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5f3b7d-150b-46d5-8c86-7f6f90a58309}" ma:internalName="TaxCatchAll" ma:showField="CatchAllData" ma:web="40d46bc8-e4bd-457a-83d1-97685d9ef7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33ff5f-7dd8-4a29-ad60-65a189e5670c">
      <Terms xmlns="http://schemas.microsoft.com/office/infopath/2007/PartnerControls"/>
    </lcf76f155ced4ddcb4097134ff3c332f>
    <TaxCatchAll xmlns="40d46bc8-e4bd-457a-83d1-97685d9ef77a" xsi:nil="true"/>
    <SharedWithUsers xmlns="40d46bc8-e4bd-457a-83d1-97685d9ef77a">
      <UserInfo>
        <DisplayName>Nick Dunne</DisplayName>
        <AccountId>33</AccountId>
        <AccountType/>
      </UserInfo>
      <UserInfo>
        <DisplayName>Sam Hepworth</DisplayName>
        <AccountId>58</AccountId>
        <AccountType/>
      </UserInfo>
      <UserInfo>
        <DisplayName>Sarah Simons</DisplayName>
        <AccountId>87</AccountId>
        <AccountType/>
      </UserInfo>
    </SharedWithUsers>
  </documentManagement>
</p:properties>
</file>

<file path=customXml/itemProps1.xml><?xml version="1.0" encoding="utf-8"?>
<ds:datastoreItem xmlns:ds="http://schemas.openxmlformats.org/officeDocument/2006/customXml" ds:itemID="{6A3F1F9C-EA28-4488-AAFC-3E21BDC8E68E}">
  <ds:schemaRefs>
    <ds:schemaRef ds:uri="http://schemas.microsoft.com/sharepoint/v3/contenttype/forms"/>
  </ds:schemaRefs>
</ds:datastoreItem>
</file>

<file path=customXml/itemProps2.xml><?xml version="1.0" encoding="utf-8"?>
<ds:datastoreItem xmlns:ds="http://schemas.openxmlformats.org/officeDocument/2006/customXml" ds:itemID="{C0316245-19B7-482D-83C9-D5F2E611F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3ff5f-7dd8-4a29-ad60-65a189e5670c"/>
    <ds:schemaRef ds:uri="40d46bc8-e4bd-457a-83d1-97685d9ef7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2FFB30-6D9F-4737-B9E8-9930F0D9CF0B}">
  <ds:schemaRefs>
    <ds:schemaRef ds:uri="http://schemas.microsoft.com/office/2006/metadata/properties"/>
    <ds:schemaRef ds:uri="http://schemas.microsoft.com/office/infopath/2007/PartnerControls"/>
    <ds:schemaRef ds:uri="2c33ff5f-7dd8-4a29-ad60-65a189e5670c"/>
    <ds:schemaRef ds:uri="40d46bc8-e4bd-457a-83d1-97685d9ef77a"/>
  </ds:schemaRefs>
</ds:datastoreItem>
</file>

<file path=docMetadata/LabelInfo.xml><?xml version="1.0" encoding="utf-8"?>
<clbl:labelList xmlns:clbl="http://schemas.microsoft.com/office/2020/mipLabelMetadata">
  <clbl:label id="{ccdf8477-5183-4317-8e8b-f69ff0053fb7}" enabled="1" method="Standard" siteId="{1ba468b9-1414-4675-be4f-53c478ad47bb}"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1772</TotalTime>
  <Words>2194</Words>
  <Application>Microsoft Office PowerPoint</Application>
  <PresentationFormat>Custom</PresentationFormat>
  <Paragraphs>198</Paragraphs>
  <Slides>26</Slides>
  <Notes>15</Notes>
  <HiddenSlides>5</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Calibri</vt:lpstr>
      <vt:lpstr>Century Gothic</vt:lpstr>
      <vt:lpstr>Franklin Gothic Heavy</vt:lpstr>
      <vt:lpstr>Lexend</vt:lpstr>
      <vt:lpstr>Times</vt:lpstr>
      <vt:lpstr>Office Theme</vt:lpstr>
      <vt:lpstr>Brook in Barnet</vt:lpstr>
      <vt:lpstr>About Brook</vt:lpstr>
      <vt:lpstr>Brook Education </vt:lpstr>
      <vt:lpstr>Our offer in Barnet  (RSE for 13-25 year olds)</vt:lpstr>
      <vt:lpstr>Education Topics/ RSE Sessions in Schools</vt:lpstr>
      <vt:lpstr>My Life</vt:lpstr>
      <vt:lpstr>Outcomes for my life</vt:lpstr>
      <vt:lpstr>Professional training</vt:lpstr>
      <vt:lpstr>Training topics</vt:lpstr>
      <vt:lpstr>Understanding consent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C-Card scheme</vt:lpstr>
      <vt:lpstr>C-Card aims</vt:lpstr>
      <vt:lpstr>Young Health Champions</vt:lpstr>
      <vt:lpstr>Our offer in Barnet (HIV 18+)</vt:lpstr>
      <vt:lpstr>PowerPoint Presentation</vt:lpstr>
      <vt:lpstr>PowerPoint Presentation</vt:lpstr>
      <vt:lpstr>EVERYONE IS SUPPORTED TO LIVE HEALTHY LIVES, FREE FROM INEQUALITY AND STRENGTHENED BY FULFILLING RELATIONSHIPS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dc:creator>
  <cp:lastModifiedBy>Neill, Lauren (LBB)</cp:lastModifiedBy>
  <cp:revision>72</cp:revision>
  <dcterms:created xsi:type="dcterms:W3CDTF">2023-03-22T07:40:07Z</dcterms:created>
  <dcterms:modified xsi:type="dcterms:W3CDTF">2024-05-02T12:09:01Z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0x010100AD77D64F6244A04B8E4A8EA810CBC7AF</vt:lpwstr>
  </property>
</Properties>
</file>