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4"/>
  </p:sldMasterIdLst>
  <p:notesMasterIdLst>
    <p:notesMasterId r:id="rId8"/>
  </p:notesMasterIdLst>
  <p:sldIdLst>
    <p:sldId id="930" r:id="rId5"/>
    <p:sldId id="971" r:id="rId6"/>
    <p:sldId id="9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vangelou, Rosie" initials="ER [2]" lastIdx="83" clrIdx="0">
    <p:extLst>
      <p:ext uri="{19B8F6BF-5375-455C-9EA6-DF929625EA0E}">
        <p15:presenceInfo xmlns:p15="http://schemas.microsoft.com/office/powerpoint/2012/main" userId="S::Rosie.Evangelou@barnet.gov.uk::e6f4ba29-0877-4e33-b589-49cf76b60fb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ACAA"/>
    <a:srgbClr val="0C0C0C"/>
    <a:srgbClr val="E0F1F4"/>
    <a:srgbClr val="BEE1E8"/>
    <a:srgbClr val="FF6699"/>
    <a:srgbClr val="FF99CC"/>
    <a:srgbClr val="FADFC2"/>
    <a:srgbClr val="FFCCCC"/>
    <a:srgbClr val="F3FCFF"/>
    <a:srgbClr val="D9F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83" autoAdjust="0"/>
    <p:restoredTop sz="79221" autoAdjust="0"/>
  </p:normalViewPr>
  <p:slideViewPr>
    <p:cSldViewPr snapToGrid="0">
      <p:cViewPr varScale="1">
        <p:scale>
          <a:sx n="78" d="100"/>
          <a:sy n="78" d="100"/>
        </p:scale>
        <p:origin x="1320" y="67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684" y="4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2E3521-7015-4D6E-8301-C5C35119BA2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58BCBCB7-1C22-4925-80F3-56E3E5A29FE4}">
      <dgm:prSet phldrT="[Text]"/>
      <dgm:spPr/>
      <dgm:t>
        <a:bodyPr/>
        <a:lstStyle/>
        <a:p>
          <a:r>
            <a:rPr lang="en-GB" dirty="0"/>
            <a:t>Safe and Together Model </a:t>
          </a:r>
        </a:p>
      </dgm:t>
    </dgm:pt>
    <dgm:pt modelId="{08FB4750-C6AF-4CB7-A374-3CC2B5167BEF}" type="parTrans" cxnId="{B9CB2540-FBA6-43A0-AD44-190C0AF5D496}">
      <dgm:prSet/>
      <dgm:spPr/>
      <dgm:t>
        <a:bodyPr/>
        <a:lstStyle/>
        <a:p>
          <a:endParaRPr lang="en-GB"/>
        </a:p>
      </dgm:t>
    </dgm:pt>
    <dgm:pt modelId="{83B6DE70-D549-4EC7-9384-23AAC95007FF}" type="sibTrans" cxnId="{B9CB2540-FBA6-43A0-AD44-190C0AF5D496}">
      <dgm:prSet/>
      <dgm:spPr/>
      <dgm:t>
        <a:bodyPr/>
        <a:lstStyle/>
        <a:p>
          <a:endParaRPr lang="en-GB"/>
        </a:p>
      </dgm:t>
    </dgm:pt>
    <dgm:pt modelId="{7E32CE07-C144-42EA-9D0A-BD36BA54E674}">
      <dgm:prSet phldrT="[Text]"/>
      <dgm:spPr/>
      <dgm:t>
        <a:bodyPr/>
        <a:lstStyle/>
        <a:p>
          <a:r>
            <a:rPr lang="en-GB" dirty="0"/>
            <a:t>#Hearmyvoice</a:t>
          </a:r>
        </a:p>
      </dgm:t>
    </dgm:pt>
    <dgm:pt modelId="{ABE10E81-18A2-463C-855D-B0D464A423BC}" type="parTrans" cxnId="{A501C46D-25A1-42E6-A6F9-515B9E54966B}">
      <dgm:prSet/>
      <dgm:spPr/>
      <dgm:t>
        <a:bodyPr/>
        <a:lstStyle/>
        <a:p>
          <a:endParaRPr lang="en-GB"/>
        </a:p>
      </dgm:t>
    </dgm:pt>
    <dgm:pt modelId="{B17B6B46-60D9-4B4E-9E01-4FB5347BFA5D}" type="sibTrans" cxnId="{A501C46D-25A1-42E6-A6F9-515B9E54966B}">
      <dgm:prSet/>
      <dgm:spPr/>
      <dgm:t>
        <a:bodyPr/>
        <a:lstStyle/>
        <a:p>
          <a:endParaRPr lang="en-GB"/>
        </a:p>
      </dgm:t>
    </dgm:pt>
    <dgm:pt modelId="{BC24BA5A-A31F-41A7-90A3-2854C015E7F3}">
      <dgm:prSet phldrT="[Text]"/>
      <dgm:spPr/>
      <dgm:t>
        <a:bodyPr/>
        <a:lstStyle/>
        <a:p>
          <a:r>
            <a:rPr lang="en-GB" dirty="0"/>
            <a:t>Safe Haven</a:t>
          </a:r>
        </a:p>
      </dgm:t>
    </dgm:pt>
    <dgm:pt modelId="{9F825819-6361-46F8-A3B2-5609832230FB}" type="parTrans" cxnId="{4BEEB678-43FD-44B0-9A8A-01F1955843FF}">
      <dgm:prSet/>
      <dgm:spPr/>
      <dgm:t>
        <a:bodyPr/>
        <a:lstStyle/>
        <a:p>
          <a:endParaRPr lang="en-GB"/>
        </a:p>
      </dgm:t>
    </dgm:pt>
    <dgm:pt modelId="{D2430F95-C9EB-4B5B-9CDA-EF60B87D494E}" type="sibTrans" cxnId="{4BEEB678-43FD-44B0-9A8A-01F1955843FF}">
      <dgm:prSet/>
      <dgm:spPr/>
      <dgm:t>
        <a:bodyPr/>
        <a:lstStyle/>
        <a:p>
          <a:endParaRPr lang="en-GB"/>
        </a:p>
      </dgm:t>
    </dgm:pt>
    <dgm:pt modelId="{F7B0BA3A-55DC-4C71-8DD8-502D0EDB06B9}">
      <dgm:prSet phldrT="[Text]"/>
      <dgm:spPr/>
      <dgm:t>
        <a:bodyPr/>
        <a:lstStyle/>
        <a:p>
          <a:r>
            <a:rPr lang="en-GB" dirty="0"/>
            <a:t>MARAC</a:t>
          </a:r>
        </a:p>
      </dgm:t>
    </dgm:pt>
    <dgm:pt modelId="{806B7882-FF4C-494B-B4D5-D5E5C4B545F4}" type="parTrans" cxnId="{3B74B932-2351-426D-A51A-B983E1F79FB2}">
      <dgm:prSet/>
      <dgm:spPr/>
      <dgm:t>
        <a:bodyPr/>
        <a:lstStyle/>
        <a:p>
          <a:endParaRPr lang="en-GB"/>
        </a:p>
      </dgm:t>
    </dgm:pt>
    <dgm:pt modelId="{69060786-7564-4D15-BEBF-246F1E012716}" type="sibTrans" cxnId="{3B74B932-2351-426D-A51A-B983E1F79FB2}">
      <dgm:prSet/>
      <dgm:spPr/>
      <dgm:t>
        <a:bodyPr/>
        <a:lstStyle/>
        <a:p>
          <a:endParaRPr lang="en-GB"/>
        </a:p>
      </dgm:t>
    </dgm:pt>
    <dgm:pt modelId="{1CC80879-1002-411D-B8B3-F0CACA6F95C6}">
      <dgm:prSet/>
      <dgm:spPr/>
      <dgm:t>
        <a:bodyPr/>
        <a:lstStyle/>
        <a:p>
          <a:r>
            <a:rPr lang="en-GB" dirty="0"/>
            <a:t>Operation Encompass</a:t>
          </a:r>
        </a:p>
      </dgm:t>
    </dgm:pt>
    <dgm:pt modelId="{C89D8F9E-C592-4A57-A7CA-4635BD589CFC}" type="parTrans" cxnId="{0CC83292-D56F-4282-AD8B-C9C23D68CA3B}">
      <dgm:prSet/>
      <dgm:spPr/>
      <dgm:t>
        <a:bodyPr/>
        <a:lstStyle/>
        <a:p>
          <a:endParaRPr lang="en-GB"/>
        </a:p>
      </dgm:t>
    </dgm:pt>
    <dgm:pt modelId="{1CB2B91C-1287-4C05-96F2-F28C84FAE484}" type="sibTrans" cxnId="{0CC83292-D56F-4282-AD8B-C9C23D68CA3B}">
      <dgm:prSet/>
      <dgm:spPr/>
      <dgm:t>
        <a:bodyPr/>
        <a:lstStyle/>
        <a:p>
          <a:endParaRPr lang="en-GB"/>
        </a:p>
      </dgm:t>
    </dgm:pt>
    <dgm:pt modelId="{F0DBBF07-66CC-4B86-9422-8E47D0D0BA1D}">
      <dgm:prSet/>
      <dgm:spPr/>
      <dgm:t>
        <a:bodyPr/>
        <a:lstStyle/>
        <a:p>
          <a:r>
            <a:rPr lang="en-GB" dirty="0"/>
            <a:t>CAPVA</a:t>
          </a:r>
        </a:p>
      </dgm:t>
    </dgm:pt>
    <dgm:pt modelId="{E17317E5-F80E-4603-8EEF-7B216CE9631A}" type="parTrans" cxnId="{C4C86DF7-F3A1-4411-8276-C671FF3BB923}">
      <dgm:prSet/>
      <dgm:spPr/>
      <dgm:t>
        <a:bodyPr/>
        <a:lstStyle/>
        <a:p>
          <a:endParaRPr lang="en-GB"/>
        </a:p>
      </dgm:t>
    </dgm:pt>
    <dgm:pt modelId="{6E75722B-8825-48A3-950F-F9A1A2871223}" type="sibTrans" cxnId="{C4C86DF7-F3A1-4411-8276-C671FF3BB923}">
      <dgm:prSet/>
      <dgm:spPr/>
      <dgm:t>
        <a:bodyPr/>
        <a:lstStyle/>
        <a:p>
          <a:endParaRPr lang="en-GB"/>
        </a:p>
      </dgm:t>
    </dgm:pt>
    <dgm:pt modelId="{4A6CCAA7-F858-4A8F-9F97-CA39B4810147}">
      <dgm:prSet/>
      <dgm:spPr/>
      <dgm:t>
        <a:bodyPr/>
        <a:lstStyle/>
        <a:p>
          <a:r>
            <a:rPr lang="en-GB" dirty="0"/>
            <a:t>Training</a:t>
          </a:r>
        </a:p>
      </dgm:t>
    </dgm:pt>
    <dgm:pt modelId="{DC7E2D08-D687-4BCE-B362-6C43BEF60876}" type="parTrans" cxnId="{7A8C3F12-5B73-43B8-B45B-89A19AC09772}">
      <dgm:prSet/>
      <dgm:spPr/>
      <dgm:t>
        <a:bodyPr/>
        <a:lstStyle/>
        <a:p>
          <a:endParaRPr lang="en-GB"/>
        </a:p>
      </dgm:t>
    </dgm:pt>
    <dgm:pt modelId="{F0E4126E-D71B-4B09-8A92-B540074EDA30}" type="sibTrans" cxnId="{7A8C3F12-5B73-43B8-B45B-89A19AC09772}">
      <dgm:prSet/>
      <dgm:spPr/>
      <dgm:t>
        <a:bodyPr/>
        <a:lstStyle/>
        <a:p>
          <a:endParaRPr lang="en-GB"/>
        </a:p>
      </dgm:t>
    </dgm:pt>
    <dgm:pt modelId="{3BA98B1E-906C-4D3E-96E2-80A7C9C846A6}">
      <dgm:prSet phldrT="[Text]"/>
      <dgm:spPr/>
      <dgm:t>
        <a:bodyPr/>
        <a:lstStyle/>
        <a:p>
          <a:r>
            <a:rPr lang="en-GB" dirty="0"/>
            <a:t>Harmful Practices working group </a:t>
          </a:r>
        </a:p>
      </dgm:t>
    </dgm:pt>
    <dgm:pt modelId="{E9584562-66C6-4959-9947-7F2FCD1E6384}" type="parTrans" cxnId="{31CC3F77-47E1-40B1-9A29-C592B7AF6B8D}">
      <dgm:prSet/>
      <dgm:spPr/>
      <dgm:t>
        <a:bodyPr/>
        <a:lstStyle/>
        <a:p>
          <a:endParaRPr lang="en-GB"/>
        </a:p>
      </dgm:t>
    </dgm:pt>
    <dgm:pt modelId="{B3BAF47F-E9CC-4E3D-A0BE-9DBA364AD0B3}" type="sibTrans" cxnId="{31CC3F77-47E1-40B1-9A29-C592B7AF6B8D}">
      <dgm:prSet/>
      <dgm:spPr/>
      <dgm:t>
        <a:bodyPr/>
        <a:lstStyle/>
        <a:p>
          <a:endParaRPr lang="en-GB"/>
        </a:p>
      </dgm:t>
    </dgm:pt>
    <dgm:pt modelId="{49B29F86-3EF8-44F5-96E7-E26E299D476B}" type="pres">
      <dgm:prSet presAssocID="{DB2E3521-7015-4D6E-8301-C5C35119BA2B}" presName="diagram" presStyleCnt="0">
        <dgm:presLayoutVars>
          <dgm:dir/>
          <dgm:resizeHandles val="exact"/>
        </dgm:presLayoutVars>
      </dgm:prSet>
      <dgm:spPr/>
    </dgm:pt>
    <dgm:pt modelId="{A24EBA6F-19C0-41DA-BCCE-21CF0F68BC1B}" type="pres">
      <dgm:prSet presAssocID="{58BCBCB7-1C22-4925-80F3-56E3E5A29FE4}" presName="node" presStyleLbl="node1" presStyleIdx="0" presStyleCnt="8">
        <dgm:presLayoutVars>
          <dgm:bulletEnabled val="1"/>
        </dgm:presLayoutVars>
      </dgm:prSet>
      <dgm:spPr/>
    </dgm:pt>
    <dgm:pt modelId="{5AB391FB-4DF1-4E92-88F7-C71C0281C10A}" type="pres">
      <dgm:prSet presAssocID="{83B6DE70-D549-4EC7-9384-23AAC95007FF}" presName="sibTrans" presStyleCnt="0"/>
      <dgm:spPr/>
    </dgm:pt>
    <dgm:pt modelId="{C6316FCC-F7B3-47E2-B5C9-E30C58AF2A5A}" type="pres">
      <dgm:prSet presAssocID="{7E32CE07-C144-42EA-9D0A-BD36BA54E674}" presName="node" presStyleLbl="node1" presStyleIdx="1" presStyleCnt="8" custLinFactNeighborX="1259" custLinFactNeighborY="699">
        <dgm:presLayoutVars>
          <dgm:bulletEnabled val="1"/>
        </dgm:presLayoutVars>
      </dgm:prSet>
      <dgm:spPr/>
    </dgm:pt>
    <dgm:pt modelId="{FA165023-9CDF-4A84-BB4F-FEACF238B9B1}" type="pres">
      <dgm:prSet presAssocID="{B17B6B46-60D9-4B4E-9E01-4FB5347BFA5D}" presName="sibTrans" presStyleCnt="0"/>
      <dgm:spPr/>
    </dgm:pt>
    <dgm:pt modelId="{BB5476CB-EF7E-4502-8099-D17FCF720C48}" type="pres">
      <dgm:prSet presAssocID="{1CC80879-1002-411D-B8B3-F0CACA6F95C6}" presName="node" presStyleLbl="node1" presStyleIdx="2" presStyleCnt="8">
        <dgm:presLayoutVars>
          <dgm:bulletEnabled val="1"/>
        </dgm:presLayoutVars>
      </dgm:prSet>
      <dgm:spPr/>
    </dgm:pt>
    <dgm:pt modelId="{789B7D71-53C9-48DC-8FC0-D5C88488180D}" type="pres">
      <dgm:prSet presAssocID="{1CB2B91C-1287-4C05-96F2-F28C84FAE484}" presName="sibTrans" presStyleCnt="0"/>
      <dgm:spPr/>
    </dgm:pt>
    <dgm:pt modelId="{C423058D-7F55-4E91-8159-A9A8CB738FC0}" type="pres">
      <dgm:prSet presAssocID="{4A6CCAA7-F858-4A8F-9F97-CA39B4810147}" presName="node" presStyleLbl="node1" presStyleIdx="3" presStyleCnt="8">
        <dgm:presLayoutVars>
          <dgm:bulletEnabled val="1"/>
        </dgm:presLayoutVars>
      </dgm:prSet>
      <dgm:spPr/>
    </dgm:pt>
    <dgm:pt modelId="{85004A40-B39D-4AEF-BD0E-96B1345D35A0}" type="pres">
      <dgm:prSet presAssocID="{F0E4126E-D71B-4B09-8A92-B540074EDA30}" presName="sibTrans" presStyleCnt="0"/>
      <dgm:spPr/>
    </dgm:pt>
    <dgm:pt modelId="{01A5FDB4-FE5C-4AC2-A48B-B2673F235942}" type="pres">
      <dgm:prSet presAssocID="{F0DBBF07-66CC-4B86-9422-8E47D0D0BA1D}" presName="node" presStyleLbl="node1" presStyleIdx="4" presStyleCnt="8">
        <dgm:presLayoutVars>
          <dgm:bulletEnabled val="1"/>
        </dgm:presLayoutVars>
      </dgm:prSet>
      <dgm:spPr/>
    </dgm:pt>
    <dgm:pt modelId="{38976FD4-1D3C-4BE3-B6F9-3E22F7DDE66A}" type="pres">
      <dgm:prSet presAssocID="{6E75722B-8825-48A3-950F-F9A1A2871223}" presName="sibTrans" presStyleCnt="0"/>
      <dgm:spPr/>
    </dgm:pt>
    <dgm:pt modelId="{05401981-A973-4BB1-94EC-AD10B926EC96}" type="pres">
      <dgm:prSet presAssocID="{BC24BA5A-A31F-41A7-90A3-2854C015E7F3}" presName="node" presStyleLbl="node1" presStyleIdx="5" presStyleCnt="8">
        <dgm:presLayoutVars>
          <dgm:bulletEnabled val="1"/>
        </dgm:presLayoutVars>
      </dgm:prSet>
      <dgm:spPr/>
    </dgm:pt>
    <dgm:pt modelId="{9E484C41-F90E-45E2-BBD5-542370757903}" type="pres">
      <dgm:prSet presAssocID="{D2430F95-C9EB-4B5B-9CDA-EF60B87D494E}" presName="sibTrans" presStyleCnt="0"/>
      <dgm:spPr/>
    </dgm:pt>
    <dgm:pt modelId="{74396055-A391-410D-85E7-582437BC7E3D}" type="pres">
      <dgm:prSet presAssocID="{F7B0BA3A-55DC-4C71-8DD8-502D0EDB06B9}" presName="node" presStyleLbl="node1" presStyleIdx="6" presStyleCnt="8">
        <dgm:presLayoutVars>
          <dgm:bulletEnabled val="1"/>
        </dgm:presLayoutVars>
      </dgm:prSet>
      <dgm:spPr/>
    </dgm:pt>
    <dgm:pt modelId="{55CEDAE1-94C6-4E76-B9F8-570C7D8EF924}" type="pres">
      <dgm:prSet presAssocID="{69060786-7564-4D15-BEBF-246F1E012716}" presName="sibTrans" presStyleCnt="0"/>
      <dgm:spPr/>
    </dgm:pt>
    <dgm:pt modelId="{0DAB7A2A-3DD6-4A50-8BAE-9D16AE2661EA}" type="pres">
      <dgm:prSet presAssocID="{3BA98B1E-906C-4D3E-96E2-80A7C9C846A6}" presName="node" presStyleLbl="node1" presStyleIdx="7" presStyleCnt="8">
        <dgm:presLayoutVars>
          <dgm:bulletEnabled val="1"/>
        </dgm:presLayoutVars>
      </dgm:prSet>
      <dgm:spPr/>
    </dgm:pt>
  </dgm:ptLst>
  <dgm:cxnLst>
    <dgm:cxn modelId="{6B963A06-4A13-4BA8-ADFC-48AB6C99F0C8}" type="presOf" srcId="{F0DBBF07-66CC-4B86-9422-8E47D0D0BA1D}" destId="{01A5FDB4-FE5C-4AC2-A48B-B2673F235942}" srcOrd="0" destOrd="0" presId="urn:microsoft.com/office/officeart/2005/8/layout/default"/>
    <dgm:cxn modelId="{5C1D0D0C-965F-45D8-A260-E48AA0B38DD7}" type="presOf" srcId="{3BA98B1E-906C-4D3E-96E2-80A7C9C846A6}" destId="{0DAB7A2A-3DD6-4A50-8BAE-9D16AE2661EA}" srcOrd="0" destOrd="0" presId="urn:microsoft.com/office/officeart/2005/8/layout/default"/>
    <dgm:cxn modelId="{7A8C3F12-5B73-43B8-B45B-89A19AC09772}" srcId="{DB2E3521-7015-4D6E-8301-C5C35119BA2B}" destId="{4A6CCAA7-F858-4A8F-9F97-CA39B4810147}" srcOrd="3" destOrd="0" parTransId="{DC7E2D08-D687-4BCE-B362-6C43BEF60876}" sibTransId="{F0E4126E-D71B-4B09-8A92-B540074EDA30}"/>
    <dgm:cxn modelId="{B08BBC25-6D42-4FEC-B9CF-0B980E9346ED}" type="presOf" srcId="{BC24BA5A-A31F-41A7-90A3-2854C015E7F3}" destId="{05401981-A973-4BB1-94EC-AD10B926EC96}" srcOrd="0" destOrd="0" presId="urn:microsoft.com/office/officeart/2005/8/layout/default"/>
    <dgm:cxn modelId="{3B74B932-2351-426D-A51A-B983E1F79FB2}" srcId="{DB2E3521-7015-4D6E-8301-C5C35119BA2B}" destId="{F7B0BA3A-55DC-4C71-8DD8-502D0EDB06B9}" srcOrd="6" destOrd="0" parTransId="{806B7882-FF4C-494B-B4D5-D5E5C4B545F4}" sibTransId="{69060786-7564-4D15-BEBF-246F1E012716}"/>
    <dgm:cxn modelId="{B9CB2540-FBA6-43A0-AD44-190C0AF5D496}" srcId="{DB2E3521-7015-4D6E-8301-C5C35119BA2B}" destId="{58BCBCB7-1C22-4925-80F3-56E3E5A29FE4}" srcOrd="0" destOrd="0" parTransId="{08FB4750-C6AF-4CB7-A374-3CC2B5167BEF}" sibTransId="{83B6DE70-D549-4EC7-9384-23AAC95007FF}"/>
    <dgm:cxn modelId="{A420674C-CF7E-47D2-B32C-FE28998BA80B}" type="presOf" srcId="{DB2E3521-7015-4D6E-8301-C5C35119BA2B}" destId="{49B29F86-3EF8-44F5-96E7-E26E299D476B}" srcOrd="0" destOrd="0" presId="urn:microsoft.com/office/officeart/2005/8/layout/default"/>
    <dgm:cxn modelId="{A501C46D-25A1-42E6-A6F9-515B9E54966B}" srcId="{DB2E3521-7015-4D6E-8301-C5C35119BA2B}" destId="{7E32CE07-C144-42EA-9D0A-BD36BA54E674}" srcOrd="1" destOrd="0" parTransId="{ABE10E81-18A2-463C-855D-B0D464A423BC}" sibTransId="{B17B6B46-60D9-4B4E-9E01-4FB5347BFA5D}"/>
    <dgm:cxn modelId="{31CC3F77-47E1-40B1-9A29-C592B7AF6B8D}" srcId="{DB2E3521-7015-4D6E-8301-C5C35119BA2B}" destId="{3BA98B1E-906C-4D3E-96E2-80A7C9C846A6}" srcOrd="7" destOrd="0" parTransId="{E9584562-66C6-4959-9947-7F2FCD1E6384}" sibTransId="{B3BAF47F-E9CC-4E3D-A0BE-9DBA364AD0B3}"/>
    <dgm:cxn modelId="{4BEEB678-43FD-44B0-9A8A-01F1955843FF}" srcId="{DB2E3521-7015-4D6E-8301-C5C35119BA2B}" destId="{BC24BA5A-A31F-41A7-90A3-2854C015E7F3}" srcOrd="5" destOrd="0" parTransId="{9F825819-6361-46F8-A3B2-5609832230FB}" sibTransId="{D2430F95-C9EB-4B5B-9CDA-EF60B87D494E}"/>
    <dgm:cxn modelId="{CD2A777C-F0B3-43A0-B8FA-2A1865423502}" type="presOf" srcId="{4A6CCAA7-F858-4A8F-9F97-CA39B4810147}" destId="{C423058D-7F55-4E91-8159-A9A8CB738FC0}" srcOrd="0" destOrd="0" presId="urn:microsoft.com/office/officeart/2005/8/layout/default"/>
    <dgm:cxn modelId="{B2F3EF7D-94F0-4ADC-8BE0-CFD818823F34}" type="presOf" srcId="{1CC80879-1002-411D-B8B3-F0CACA6F95C6}" destId="{BB5476CB-EF7E-4502-8099-D17FCF720C48}" srcOrd="0" destOrd="0" presId="urn:microsoft.com/office/officeart/2005/8/layout/default"/>
    <dgm:cxn modelId="{0CC83292-D56F-4282-AD8B-C9C23D68CA3B}" srcId="{DB2E3521-7015-4D6E-8301-C5C35119BA2B}" destId="{1CC80879-1002-411D-B8B3-F0CACA6F95C6}" srcOrd="2" destOrd="0" parTransId="{C89D8F9E-C592-4A57-A7CA-4635BD589CFC}" sibTransId="{1CB2B91C-1287-4C05-96F2-F28C84FAE484}"/>
    <dgm:cxn modelId="{2AD3B397-E9F7-4337-B961-921757A002B9}" type="presOf" srcId="{7E32CE07-C144-42EA-9D0A-BD36BA54E674}" destId="{C6316FCC-F7B3-47E2-B5C9-E30C58AF2A5A}" srcOrd="0" destOrd="0" presId="urn:microsoft.com/office/officeart/2005/8/layout/default"/>
    <dgm:cxn modelId="{6E4E79C6-326C-4649-862F-51137B376718}" type="presOf" srcId="{58BCBCB7-1C22-4925-80F3-56E3E5A29FE4}" destId="{A24EBA6F-19C0-41DA-BCCE-21CF0F68BC1B}" srcOrd="0" destOrd="0" presId="urn:microsoft.com/office/officeart/2005/8/layout/default"/>
    <dgm:cxn modelId="{3B9CFCE2-0684-4DAB-82D4-A15CDA5D7E50}" type="presOf" srcId="{F7B0BA3A-55DC-4C71-8DD8-502D0EDB06B9}" destId="{74396055-A391-410D-85E7-582437BC7E3D}" srcOrd="0" destOrd="0" presId="urn:microsoft.com/office/officeart/2005/8/layout/default"/>
    <dgm:cxn modelId="{C4C86DF7-F3A1-4411-8276-C671FF3BB923}" srcId="{DB2E3521-7015-4D6E-8301-C5C35119BA2B}" destId="{F0DBBF07-66CC-4B86-9422-8E47D0D0BA1D}" srcOrd="4" destOrd="0" parTransId="{E17317E5-F80E-4603-8EEF-7B216CE9631A}" sibTransId="{6E75722B-8825-48A3-950F-F9A1A2871223}"/>
    <dgm:cxn modelId="{2F4BB918-CCEA-4FD8-8B00-BE62457E21DD}" type="presParOf" srcId="{49B29F86-3EF8-44F5-96E7-E26E299D476B}" destId="{A24EBA6F-19C0-41DA-BCCE-21CF0F68BC1B}" srcOrd="0" destOrd="0" presId="urn:microsoft.com/office/officeart/2005/8/layout/default"/>
    <dgm:cxn modelId="{A238DD9F-EAE2-4307-9267-1188416EFAF1}" type="presParOf" srcId="{49B29F86-3EF8-44F5-96E7-E26E299D476B}" destId="{5AB391FB-4DF1-4E92-88F7-C71C0281C10A}" srcOrd="1" destOrd="0" presId="urn:microsoft.com/office/officeart/2005/8/layout/default"/>
    <dgm:cxn modelId="{D9490096-0C2A-4909-8911-944C4A77C7BD}" type="presParOf" srcId="{49B29F86-3EF8-44F5-96E7-E26E299D476B}" destId="{C6316FCC-F7B3-47E2-B5C9-E30C58AF2A5A}" srcOrd="2" destOrd="0" presId="urn:microsoft.com/office/officeart/2005/8/layout/default"/>
    <dgm:cxn modelId="{008565A8-B065-4DB3-9682-90663BAC4812}" type="presParOf" srcId="{49B29F86-3EF8-44F5-96E7-E26E299D476B}" destId="{FA165023-9CDF-4A84-BB4F-FEACF238B9B1}" srcOrd="3" destOrd="0" presId="urn:microsoft.com/office/officeart/2005/8/layout/default"/>
    <dgm:cxn modelId="{F2C76BC8-276A-4ACE-89B6-4B646F0688B7}" type="presParOf" srcId="{49B29F86-3EF8-44F5-96E7-E26E299D476B}" destId="{BB5476CB-EF7E-4502-8099-D17FCF720C48}" srcOrd="4" destOrd="0" presId="urn:microsoft.com/office/officeart/2005/8/layout/default"/>
    <dgm:cxn modelId="{C1B93892-F116-4119-B0CF-DC24B7BBE715}" type="presParOf" srcId="{49B29F86-3EF8-44F5-96E7-E26E299D476B}" destId="{789B7D71-53C9-48DC-8FC0-D5C88488180D}" srcOrd="5" destOrd="0" presId="urn:microsoft.com/office/officeart/2005/8/layout/default"/>
    <dgm:cxn modelId="{29A2AE08-FFA4-4C97-BFB0-E0C33E6AEE69}" type="presParOf" srcId="{49B29F86-3EF8-44F5-96E7-E26E299D476B}" destId="{C423058D-7F55-4E91-8159-A9A8CB738FC0}" srcOrd="6" destOrd="0" presId="urn:microsoft.com/office/officeart/2005/8/layout/default"/>
    <dgm:cxn modelId="{1CCFDDFB-074F-4C4B-B3D4-8F3DFA22C332}" type="presParOf" srcId="{49B29F86-3EF8-44F5-96E7-E26E299D476B}" destId="{85004A40-B39D-4AEF-BD0E-96B1345D35A0}" srcOrd="7" destOrd="0" presId="urn:microsoft.com/office/officeart/2005/8/layout/default"/>
    <dgm:cxn modelId="{E3834F4A-6C15-4DBB-893F-1FAC1345F597}" type="presParOf" srcId="{49B29F86-3EF8-44F5-96E7-E26E299D476B}" destId="{01A5FDB4-FE5C-4AC2-A48B-B2673F235942}" srcOrd="8" destOrd="0" presId="urn:microsoft.com/office/officeart/2005/8/layout/default"/>
    <dgm:cxn modelId="{5B6E17B4-26B2-4F19-A4FD-9BF3A841B9B1}" type="presParOf" srcId="{49B29F86-3EF8-44F5-96E7-E26E299D476B}" destId="{38976FD4-1D3C-4BE3-B6F9-3E22F7DDE66A}" srcOrd="9" destOrd="0" presId="urn:microsoft.com/office/officeart/2005/8/layout/default"/>
    <dgm:cxn modelId="{73FFB90F-E5D2-4A07-918B-79C1412A5911}" type="presParOf" srcId="{49B29F86-3EF8-44F5-96E7-E26E299D476B}" destId="{05401981-A973-4BB1-94EC-AD10B926EC96}" srcOrd="10" destOrd="0" presId="urn:microsoft.com/office/officeart/2005/8/layout/default"/>
    <dgm:cxn modelId="{F0C4C118-070D-455A-9D1A-EB026ECF41DF}" type="presParOf" srcId="{49B29F86-3EF8-44F5-96E7-E26E299D476B}" destId="{9E484C41-F90E-45E2-BBD5-542370757903}" srcOrd="11" destOrd="0" presId="urn:microsoft.com/office/officeart/2005/8/layout/default"/>
    <dgm:cxn modelId="{FC958FE1-73A3-4ED7-A108-C74AAF2E51FB}" type="presParOf" srcId="{49B29F86-3EF8-44F5-96E7-E26E299D476B}" destId="{74396055-A391-410D-85E7-582437BC7E3D}" srcOrd="12" destOrd="0" presId="urn:microsoft.com/office/officeart/2005/8/layout/default"/>
    <dgm:cxn modelId="{75FE3AA1-E0A1-4417-AD03-537A7B02F843}" type="presParOf" srcId="{49B29F86-3EF8-44F5-96E7-E26E299D476B}" destId="{55CEDAE1-94C6-4E76-B9F8-570C7D8EF924}" srcOrd="13" destOrd="0" presId="urn:microsoft.com/office/officeart/2005/8/layout/default"/>
    <dgm:cxn modelId="{B2F16ED6-3A8F-41E2-BB3E-8514984D53E6}" type="presParOf" srcId="{49B29F86-3EF8-44F5-96E7-E26E299D476B}" destId="{0DAB7A2A-3DD6-4A50-8BAE-9D16AE2661EA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4EBA6F-19C0-41DA-BCCE-21CF0F68BC1B}">
      <dsp:nvSpPr>
        <dsp:cNvPr id="0" name=""/>
        <dsp:cNvSpPr/>
      </dsp:nvSpPr>
      <dsp:spPr>
        <a:xfrm>
          <a:off x="961965" y="1683"/>
          <a:ext cx="2687542" cy="16125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Safe and Together Model </a:t>
          </a:r>
        </a:p>
      </dsp:txBody>
      <dsp:txXfrm>
        <a:off x="961965" y="1683"/>
        <a:ext cx="2687542" cy="1612525"/>
      </dsp:txXfrm>
    </dsp:sp>
    <dsp:sp modelId="{C6316FCC-F7B3-47E2-B5C9-E30C58AF2A5A}">
      <dsp:nvSpPr>
        <dsp:cNvPr id="0" name=""/>
        <dsp:cNvSpPr/>
      </dsp:nvSpPr>
      <dsp:spPr>
        <a:xfrm>
          <a:off x="3952098" y="12955"/>
          <a:ext cx="2687542" cy="16125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#Hearmyvoice</a:t>
          </a:r>
        </a:p>
      </dsp:txBody>
      <dsp:txXfrm>
        <a:off x="3952098" y="12955"/>
        <a:ext cx="2687542" cy="1612525"/>
      </dsp:txXfrm>
    </dsp:sp>
    <dsp:sp modelId="{BB5476CB-EF7E-4502-8099-D17FCF720C48}">
      <dsp:nvSpPr>
        <dsp:cNvPr id="0" name=""/>
        <dsp:cNvSpPr/>
      </dsp:nvSpPr>
      <dsp:spPr>
        <a:xfrm>
          <a:off x="6874559" y="1683"/>
          <a:ext cx="2687542" cy="16125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Operation Encompass</a:t>
          </a:r>
        </a:p>
      </dsp:txBody>
      <dsp:txXfrm>
        <a:off x="6874559" y="1683"/>
        <a:ext cx="2687542" cy="1612525"/>
      </dsp:txXfrm>
    </dsp:sp>
    <dsp:sp modelId="{C423058D-7F55-4E91-8159-A9A8CB738FC0}">
      <dsp:nvSpPr>
        <dsp:cNvPr id="0" name=""/>
        <dsp:cNvSpPr/>
      </dsp:nvSpPr>
      <dsp:spPr>
        <a:xfrm>
          <a:off x="961965" y="1882963"/>
          <a:ext cx="2687542" cy="16125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Training</a:t>
          </a:r>
        </a:p>
      </dsp:txBody>
      <dsp:txXfrm>
        <a:off x="961965" y="1882963"/>
        <a:ext cx="2687542" cy="1612525"/>
      </dsp:txXfrm>
    </dsp:sp>
    <dsp:sp modelId="{01A5FDB4-FE5C-4AC2-A48B-B2673F235942}">
      <dsp:nvSpPr>
        <dsp:cNvPr id="0" name=""/>
        <dsp:cNvSpPr/>
      </dsp:nvSpPr>
      <dsp:spPr>
        <a:xfrm>
          <a:off x="3918262" y="1882963"/>
          <a:ext cx="2687542" cy="16125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CAPVA</a:t>
          </a:r>
        </a:p>
      </dsp:txBody>
      <dsp:txXfrm>
        <a:off x="3918262" y="1882963"/>
        <a:ext cx="2687542" cy="1612525"/>
      </dsp:txXfrm>
    </dsp:sp>
    <dsp:sp modelId="{05401981-A973-4BB1-94EC-AD10B926EC96}">
      <dsp:nvSpPr>
        <dsp:cNvPr id="0" name=""/>
        <dsp:cNvSpPr/>
      </dsp:nvSpPr>
      <dsp:spPr>
        <a:xfrm>
          <a:off x="6874559" y="1882963"/>
          <a:ext cx="2687542" cy="16125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Safe Haven</a:t>
          </a:r>
        </a:p>
      </dsp:txBody>
      <dsp:txXfrm>
        <a:off x="6874559" y="1882963"/>
        <a:ext cx="2687542" cy="1612525"/>
      </dsp:txXfrm>
    </dsp:sp>
    <dsp:sp modelId="{74396055-A391-410D-85E7-582437BC7E3D}">
      <dsp:nvSpPr>
        <dsp:cNvPr id="0" name=""/>
        <dsp:cNvSpPr/>
      </dsp:nvSpPr>
      <dsp:spPr>
        <a:xfrm>
          <a:off x="2440113" y="3764243"/>
          <a:ext cx="2687542" cy="16125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MARAC</a:t>
          </a:r>
        </a:p>
      </dsp:txBody>
      <dsp:txXfrm>
        <a:off x="2440113" y="3764243"/>
        <a:ext cx="2687542" cy="1612525"/>
      </dsp:txXfrm>
    </dsp:sp>
    <dsp:sp modelId="{0DAB7A2A-3DD6-4A50-8BAE-9D16AE2661EA}">
      <dsp:nvSpPr>
        <dsp:cNvPr id="0" name=""/>
        <dsp:cNvSpPr/>
      </dsp:nvSpPr>
      <dsp:spPr>
        <a:xfrm>
          <a:off x="5396410" y="3764243"/>
          <a:ext cx="2687542" cy="161252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000" kern="1200" dirty="0"/>
            <a:t>Harmful Practices working group </a:t>
          </a:r>
        </a:p>
      </dsp:txBody>
      <dsp:txXfrm>
        <a:off x="5396410" y="3764243"/>
        <a:ext cx="2687542" cy="16125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CA1ED5-52FD-41C5-BD0D-133F92818267}" type="datetimeFigureOut">
              <a:rPr lang="en-GB" smtClean="0"/>
              <a:t>02/05/2024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8ABCAF-E101-4055-BEA7-9DF96EDDA4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693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 pitchFamily="124" charset="-128"/>
              </a:defRPr>
            </a:lvl1pPr>
            <a:lvl2pPr marL="741593" indent="-285229"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 pitchFamily="124" charset="-128"/>
              </a:defRPr>
            </a:lvl2pPr>
            <a:lvl3pPr marL="1140912" indent="-228183"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 pitchFamily="124" charset="-128"/>
              </a:defRPr>
            </a:lvl3pPr>
            <a:lvl4pPr marL="1597277" indent="-228183"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 pitchFamily="124" charset="-128"/>
              </a:defRPr>
            </a:lvl4pPr>
            <a:lvl5pPr marL="2053643" indent="-228183" eaLnBrk="0" hangingPunct="0">
              <a:defRPr sz="2400">
                <a:solidFill>
                  <a:schemeClr val="tx1"/>
                </a:solidFill>
                <a:latin typeface="Arial" pitchFamily="34" charset="0"/>
                <a:ea typeface="Geneva" pitchFamily="124" charset="-128"/>
              </a:defRPr>
            </a:lvl5pPr>
            <a:lvl6pPr marL="2510008" indent="-2281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pitchFamily="124" charset="-128"/>
              </a:defRPr>
            </a:lvl6pPr>
            <a:lvl7pPr marL="2966372" indent="-2281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pitchFamily="124" charset="-128"/>
              </a:defRPr>
            </a:lvl7pPr>
            <a:lvl8pPr marL="3422738" indent="-2281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pitchFamily="124" charset="-128"/>
              </a:defRPr>
            </a:lvl8pPr>
            <a:lvl9pPr marL="3879103" indent="-22818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Geneva" pitchFamily="12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8D15876-8779-4F22-BF51-936CB13A02A7}" type="slidenum"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Geneva" pitchFamily="12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itchFamily="34" charset="0"/>
              <a:ea typeface="Geneva" pitchFamily="124" charset="-128"/>
              <a:cs typeface="+mn-cs"/>
            </a:endParaRPr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eaLnBrk="1" hangingPunct="1"/>
            <a:endParaRPr lang="en-US" dirty="0">
              <a:ea typeface="Geneva" pitchFamily="124" charset="-128"/>
            </a:endParaRPr>
          </a:p>
          <a:p>
            <a:pPr eaLnBrk="1" hangingPunct="1"/>
            <a:endParaRPr lang="en-US" dirty="0">
              <a:ea typeface="Geneva" pitchFamily="12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8ABCAF-E101-4055-BEA7-9DF96EDDA4DF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7121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5FDC7D-B3E6-392E-A903-F537C936C5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F81BF8EE-CA9F-7006-D491-5688CCF9107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4B50E7C-729B-6B17-C7DB-B453D37FF5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D71A48-E973-2C44-CD7F-1AEBD6571F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28ABCAF-E101-4055-BEA7-9DF96EDDA4D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0559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609600" y="188913"/>
            <a:ext cx="10972800" cy="633412"/>
          </a:xfrm>
          <a:prstGeom prst="rect">
            <a:avLst/>
          </a:prstGeom>
        </p:spPr>
        <p:txBody>
          <a:bodyPr lIns="0" tIns="0" rIns="0" bIns="0" anchor="ctr"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3000" dirty="0">
              <a:solidFill>
                <a:srgbClr val="636363"/>
              </a:solidFill>
              <a:ea typeface="+mn-ea"/>
              <a:cs typeface="Arial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609600" y="1268413"/>
            <a:ext cx="10972800" cy="4608512"/>
          </a:xfrm>
          <a:prstGeom prst="rect">
            <a:avLst/>
          </a:prstGeom>
        </p:spPr>
        <p:txBody>
          <a:bodyPr lIns="0" rIns="0"/>
          <a:lstStyle>
            <a:lvl1pPr algn="ctr" eaLnBrk="0" hangingPunct="0">
              <a:spcBef>
                <a:spcPct val="60000"/>
              </a:spcBef>
              <a:buClr>
                <a:srgbClr val="AE0A38"/>
              </a:buClr>
              <a:buFont typeface="Wingdings" pitchFamily="2" charset="2"/>
              <a:defRPr sz="2400">
                <a:solidFill>
                  <a:srgbClr val="777777"/>
                </a:solidFill>
                <a:latin typeface="Arial" charset="0"/>
              </a:defRPr>
            </a:lvl1pPr>
            <a:lvl2pPr marL="541338" algn="ctr" eaLnBrk="0" hangingPunct="0">
              <a:spcBef>
                <a:spcPct val="20000"/>
              </a:spcBef>
              <a:buClr>
                <a:srgbClr val="AE0A38"/>
              </a:buClr>
              <a:defRPr sz="2000">
                <a:solidFill>
                  <a:srgbClr val="777777"/>
                </a:solidFill>
                <a:latin typeface="Arial" charset="0"/>
              </a:defRPr>
            </a:lvl2pPr>
            <a:lvl3pPr marL="1006475" algn="ctr" eaLnBrk="0" hangingPunct="0">
              <a:spcBef>
                <a:spcPct val="20000"/>
              </a:spcBef>
              <a:buClr>
                <a:srgbClr val="AE0A38"/>
              </a:buClr>
              <a:buFont typeface="Arial" charset="0"/>
              <a:defRPr>
                <a:solidFill>
                  <a:srgbClr val="777777"/>
                </a:solidFill>
                <a:latin typeface="Arial" charset="0"/>
              </a:defRPr>
            </a:lvl3pPr>
            <a:lvl4pPr marL="1414463" algn="ctr" eaLnBrk="0" hangingPunct="0">
              <a:spcBef>
                <a:spcPct val="20000"/>
              </a:spcBef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4pPr>
            <a:lvl5pPr algn="ctr" eaLnBrk="0" hangingPunct="0">
              <a:spcBef>
                <a:spcPct val="20000"/>
              </a:spcBef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5pPr>
            <a:lvl6pPr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66700" indent="-266700" algn="l">
              <a:buFont typeface="Wingdings" pitchFamily="2" charset="2"/>
              <a:buChar char="§"/>
              <a:defRPr/>
            </a:pPr>
            <a:endParaRPr lang="en-US" altLang="en-US" sz="2400" dirty="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5843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800" b="0"/>
            </a:lvl1pPr>
          </a:lstStyle>
          <a:p>
            <a:fld id="{8D326B28-4F20-4C6E-A744-AB20C04E4419}" type="slidenum">
              <a:rPr lang="en-GB"/>
              <a:pPr/>
              <a:t>‹#›</a:t>
            </a:fld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45490926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800" b="0"/>
            </a:lvl1pPr>
          </a:lstStyle>
          <a:p>
            <a:fld id="{C5C3C41A-3C9C-47E3-9F9B-3449F36D38D9}" type="slidenum">
              <a:rPr lang="en-GB"/>
              <a:pPr/>
              <a:t>‹#›</a:t>
            </a:fld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14046724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88913"/>
            <a:ext cx="2743200" cy="56880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88913"/>
            <a:ext cx="8026400" cy="56880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800" b="0"/>
            </a:lvl1pPr>
          </a:lstStyle>
          <a:p>
            <a:fld id="{BEB170C8-E085-49BF-B3F2-78A8D3D9DC8A}" type="slidenum">
              <a:rPr lang="en-GB"/>
              <a:pPr/>
              <a:t>‹#›</a:t>
            </a:fld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8453983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8913"/>
            <a:ext cx="10972800" cy="6334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68413"/>
            <a:ext cx="5384800" cy="460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68413"/>
            <a:ext cx="5384800" cy="22272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648075"/>
            <a:ext cx="5384800" cy="2228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800" b="0"/>
            </a:lvl1pPr>
          </a:lstStyle>
          <a:p>
            <a:fld id="{54FAF376-ACD3-4802-BEF6-38B006F5A3BC}" type="slidenum">
              <a:rPr lang="en-GB"/>
              <a:pPr/>
              <a:t>‹#›</a:t>
            </a:fld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1843033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8913"/>
            <a:ext cx="10972800" cy="6334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68413"/>
            <a:ext cx="5384800" cy="460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268413"/>
            <a:ext cx="5384800" cy="22272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648075"/>
            <a:ext cx="5384800" cy="22288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800" b="0"/>
            </a:lvl1pPr>
          </a:lstStyle>
          <a:p>
            <a:fld id="{C1F9079F-B174-40AF-A822-3F75B4F7E764}" type="slidenum">
              <a:rPr lang="en-GB"/>
              <a:pPr/>
              <a:t>‹#›</a:t>
            </a:fld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30507722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8913"/>
            <a:ext cx="10972800" cy="6334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09600" y="1268413"/>
            <a:ext cx="10972800" cy="4608512"/>
          </a:xfr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800" b="0"/>
            </a:lvl1pPr>
          </a:lstStyle>
          <a:p>
            <a:fld id="{034F0327-DD67-4092-8906-F185E184910B}" type="slidenum">
              <a:rPr lang="en-GB"/>
              <a:pPr/>
              <a:t>‹#›</a:t>
            </a:fld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11543920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188913"/>
            <a:ext cx="10972800" cy="56880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800" b="0"/>
            </a:lvl1pPr>
          </a:lstStyle>
          <a:p>
            <a:fld id="{94531D39-76F5-4E96-873F-0C87067F7B72}" type="slidenum">
              <a:rPr lang="en-GB"/>
              <a:pPr/>
              <a:t>‹#›</a:t>
            </a:fld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857386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8913"/>
            <a:ext cx="10972800" cy="6334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68413"/>
            <a:ext cx="5384800" cy="460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268413"/>
            <a:ext cx="5384800" cy="460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800" b="0"/>
            </a:lvl1pPr>
          </a:lstStyle>
          <a:p>
            <a:fld id="{71611BB5-A12F-4C6F-9E3D-51878B9A5987}" type="slidenum">
              <a:rPr lang="en-GB"/>
              <a:pPr/>
              <a:t>‹#›</a:t>
            </a:fld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78814042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88913"/>
            <a:ext cx="10972800" cy="63341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268413"/>
            <a:ext cx="5384800" cy="46085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6197600" y="1268413"/>
            <a:ext cx="5384800" cy="4608512"/>
          </a:xfr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800" b="0"/>
            </a:lvl1pPr>
          </a:lstStyle>
          <a:p>
            <a:fld id="{AC0D26D1-07F3-44D3-8308-4D050A0432ED}" type="slidenum">
              <a:rPr lang="en-GB"/>
              <a:pPr/>
              <a:t>‹#›</a:t>
            </a:fld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9900789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609600" y="188913"/>
            <a:ext cx="10972800" cy="633412"/>
          </a:xfrm>
          <a:prstGeom prst="rect">
            <a:avLst/>
          </a:prstGeom>
        </p:spPr>
        <p:txBody>
          <a:bodyPr lIns="0" tIns="0" rIns="0" bIns="0" anchor="ctr"/>
          <a:lstStyle>
            <a:lvl1pPr eaLnBrk="0" hangingPunct="0">
              <a:defRPr sz="3000"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 sz="3000">
                <a:solidFill>
                  <a:schemeClr val="tx1"/>
                </a:solidFill>
                <a:latin typeface="Arial" charset="0"/>
              </a:defRPr>
            </a:lvl2pPr>
            <a:lvl3pPr eaLnBrk="0" hangingPunct="0">
              <a:defRPr sz="3000">
                <a:solidFill>
                  <a:schemeClr val="tx1"/>
                </a:solidFill>
                <a:latin typeface="Arial" charset="0"/>
              </a:defRPr>
            </a:lvl3pPr>
            <a:lvl4pPr eaLnBrk="0" hangingPunct="0">
              <a:defRPr sz="3000">
                <a:solidFill>
                  <a:schemeClr val="tx1"/>
                </a:solidFill>
                <a:latin typeface="Arial" charset="0"/>
              </a:defRPr>
            </a:lvl4pPr>
            <a:lvl5pPr eaLnBrk="0" hangingPunct="0">
              <a:defRPr sz="3000">
                <a:solidFill>
                  <a:schemeClr val="tx1"/>
                </a:solidFill>
                <a:latin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3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endParaRPr lang="en-US" altLang="en-US" sz="3000" dirty="0">
              <a:solidFill>
                <a:srgbClr val="636363"/>
              </a:solidFill>
              <a:ea typeface="+mn-ea"/>
              <a:cs typeface="Arial" charset="0"/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609600" y="1268413"/>
            <a:ext cx="10972800" cy="4608512"/>
          </a:xfrm>
          <a:prstGeom prst="rect">
            <a:avLst/>
          </a:prstGeom>
        </p:spPr>
        <p:txBody>
          <a:bodyPr lIns="0" rIns="0"/>
          <a:lstStyle>
            <a:lvl1pPr algn="ctr" eaLnBrk="0" hangingPunct="0">
              <a:spcBef>
                <a:spcPct val="60000"/>
              </a:spcBef>
              <a:buClr>
                <a:srgbClr val="AE0A38"/>
              </a:buClr>
              <a:buFont typeface="Wingdings" pitchFamily="2" charset="2"/>
              <a:defRPr sz="2400">
                <a:solidFill>
                  <a:srgbClr val="777777"/>
                </a:solidFill>
                <a:latin typeface="Arial" charset="0"/>
              </a:defRPr>
            </a:lvl1pPr>
            <a:lvl2pPr marL="541338" algn="ctr" eaLnBrk="0" hangingPunct="0">
              <a:spcBef>
                <a:spcPct val="20000"/>
              </a:spcBef>
              <a:buClr>
                <a:srgbClr val="AE0A38"/>
              </a:buClr>
              <a:defRPr sz="2000">
                <a:solidFill>
                  <a:srgbClr val="777777"/>
                </a:solidFill>
                <a:latin typeface="Arial" charset="0"/>
              </a:defRPr>
            </a:lvl2pPr>
            <a:lvl3pPr marL="1006475" algn="ctr" eaLnBrk="0" hangingPunct="0">
              <a:spcBef>
                <a:spcPct val="20000"/>
              </a:spcBef>
              <a:buClr>
                <a:srgbClr val="AE0A38"/>
              </a:buClr>
              <a:buFont typeface="Arial" charset="0"/>
              <a:defRPr>
                <a:solidFill>
                  <a:srgbClr val="777777"/>
                </a:solidFill>
                <a:latin typeface="Arial" charset="0"/>
              </a:defRPr>
            </a:lvl3pPr>
            <a:lvl4pPr marL="1414463" algn="ctr" eaLnBrk="0" hangingPunct="0">
              <a:spcBef>
                <a:spcPct val="20000"/>
              </a:spcBef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4pPr>
            <a:lvl5pPr algn="ctr" eaLnBrk="0" hangingPunct="0">
              <a:spcBef>
                <a:spcPct val="20000"/>
              </a:spcBef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5pPr>
            <a:lvl6pPr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6pPr>
            <a:lvl7pPr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7pPr>
            <a:lvl8pPr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8pPr>
            <a:lvl9pPr algn="ctr" eaLnBrk="0" fontAlgn="base" hangingPunct="0">
              <a:spcBef>
                <a:spcPct val="20000"/>
              </a:spcBef>
              <a:spcAft>
                <a:spcPct val="0"/>
              </a:spcAft>
              <a:buFont typeface="Wingdings" pitchFamily="2" charset="2"/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266700" indent="-266700" algn="l">
              <a:buFont typeface="Wingdings" pitchFamily="2" charset="2"/>
              <a:buChar char="§"/>
              <a:defRPr/>
            </a:pPr>
            <a:endParaRPr lang="en-US" altLang="en-US" sz="2400" dirty="0"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03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800" b="0"/>
            </a:lvl1pPr>
          </a:lstStyle>
          <a:p>
            <a:fld id="{CDC16481-191A-4B3B-B697-2A7B6C417224}" type="slidenum">
              <a:rPr lang="en-GB"/>
              <a:pPr/>
              <a:t>‹#›</a:t>
            </a:fld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30876282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800" b="0"/>
            </a:lvl1pPr>
          </a:lstStyle>
          <a:p>
            <a:fld id="{EC01CA21-92E0-4015-94F4-906B189B4051}" type="slidenum">
              <a:rPr lang="en-GB"/>
              <a:pPr/>
              <a:t>‹#›</a:t>
            </a:fld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3072300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68413"/>
            <a:ext cx="53848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68413"/>
            <a:ext cx="53848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800" b="0"/>
            </a:lvl1pPr>
          </a:lstStyle>
          <a:p>
            <a:fld id="{F62C5C08-7781-4D74-A53C-4918BF42F438}" type="slidenum">
              <a:rPr lang="en-GB"/>
              <a:pPr/>
              <a:t>‹#›</a:t>
            </a:fld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4108009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800" b="0"/>
            </a:lvl1pPr>
          </a:lstStyle>
          <a:p>
            <a:fld id="{C404D35E-0634-47B5-8911-0338CCD61490}" type="slidenum">
              <a:rPr lang="en-GB"/>
              <a:pPr/>
              <a:t>‹#›</a:t>
            </a:fld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210201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800" b="0"/>
            </a:lvl1pPr>
          </a:lstStyle>
          <a:p>
            <a:fld id="{26C8D885-62B4-43A5-B63C-29FFBEFE61EC}" type="slidenum">
              <a:rPr lang="en-GB"/>
              <a:pPr/>
              <a:t>‹#›</a:t>
            </a:fld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54725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800" b="0"/>
            </a:lvl1pPr>
          </a:lstStyle>
          <a:p>
            <a:fld id="{3F24A974-CC27-4A39-9C1B-1F431CE7518F}" type="slidenum">
              <a:rPr lang="en-GB"/>
              <a:pPr/>
              <a:t>‹#›</a:t>
            </a:fld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783333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 sz="1800" b="0"/>
            </a:lvl1pPr>
          </a:lstStyle>
          <a:p>
            <a:fld id="{4A275DBA-5C14-48A8-9177-0FC5523375E9}" type="slidenum">
              <a:rPr lang="en-GB"/>
              <a:pPr/>
              <a:t>‹#›</a:t>
            </a:fld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318894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88913"/>
            <a:ext cx="10972800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268413"/>
            <a:ext cx="109728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8686800" y="6354763"/>
            <a:ext cx="3361267" cy="360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 b="1"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endParaRPr lang="en-US" altLang="en-US" sz="900" b="0" dirty="0">
              <a:solidFill>
                <a:srgbClr val="FFFFFF"/>
              </a:solidFill>
              <a:ea typeface="+mn-ea"/>
            </a:endParaRPr>
          </a:p>
        </p:txBody>
      </p:sp>
      <p:grpSp>
        <p:nvGrpSpPr>
          <p:cNvPr id="15366" name="Group 6"/>
          <p:cNvGrpSpPr>
            <a:grpSpLocks/>
          </p:cNvGrpSpPr>
          <p:nvPr/>
        </p:nvGrpSpPr>
        <p:grpSpPr bwMode="auto">
          <a:xfrm>
            <a:off x="1" y="6264276"/>
            <a:ext cx="12240684" cy="620713"/>
            <a:chOff x="0" y="0"/>
            <a:chExt cx="8208" cy="554"/>
          </a:xfrm>
        </p:grpSpPr>
        <p:sp>
          <p:nvSpPr>
            <p:cNvPr id="15368" name="Rectangle 3"/>
            <p:cNvSpPr>
              <a:spLocks/>
            </p:cNvSpPr>
            <p:nvPr/>
          </p:nvSpPr>
          <p:spPr bwMode="auto">
            <a:xfrm>
              <a:off x="0" y="0"/>
              <a:ext cx="8208" cy="552"/>
            </a:xfrm>
            <a:prstGeom prst="rect">
              <a:avLst/>
            </a:prstGeom>
            <a:solidFill>
              <a:srgbClr val="90BB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 sz="1800" dirty="0"/>
            </a:p>
          </p:txBody>
        </p:sp>
        <p:sp>
          <p:nvSpPr>
            <p:cNvPr id="15369" name="Rectangle 4"/>
            <p:cNvSpPr>
              <a:spLocks/>
            </p:cNvSpPr>
            <p:nvPr/>
          </p:nvSpPr>
          <p:spPr bwMode="auto">
            <a:xfrm>
              <a:off x="8" y="42"/>
              <a:ext cx="8200" cy="512"/>
            </a:xfrm>
            <a:prstGeom prst="rect">
              <a:avLst/>
            </a:prstGeom>
            <a:solidFill>
              <a:srgbClr val="13988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lIns="0" tIns="0" rIns="0" bIns="0"/>
            <a:lstStyle/>
            <a:p>
              <a:endParaRPr lang="en-US" sz="1800" dirty="0"/>
            </a:p>
          </p:txBody>
        </p:sp>
        <p:pic>
          <p:nvPicPr>
            <p:cNvPr id="15370" name="Picture 5"/>
            <p:cNvPicPr>
              <a:picLocks noChangeAspect="1" noChangeArrowheads="1"/>
            </p:cNvPicPr>
            <p:nvPr/>
          </p:nvPicPr>
          <p:blipFill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873" y="183"/>
              <a:ext cx="861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</p:pic>
      </p:grpSp>
      <p:sp>
        <p:nvSpPr>
          <p:cNvPr id="17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27052" y="6021389"/>
            <a:ext cx="791633" cy="19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000000"/>
                </a:solidFill>
              </a:defRPr>
            </a:lvl1pPr>
          </a:lstStyle>
          <a:p>
            <a:fld id="{D831949E-D0ED-4E57-8CCE-C2ED5AA6443E}" type="slidenum">
              <a:rPr lang="en-GB"/>
              <a:pPr/>
              <a:t>‹#›</a:t>
            </a:fld>
            <a:endParaRPr lang="en-GB" sz="900" dirty="0"/>
          </a:p>
        </p:txBody>
      </p:sp>
    </p:spTree>
    <p:extLst>
      <p:ext uri="{BB962C8B-B14F-4D97-AF65-F5344CB8AC3E}">
        <p14:creationId xmlns:p14="http://schemas.microsoft.com/office/powerpoint/2010/main" val="1641202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  <p:sldLayoutId id="2147483686" r:id="rId1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+mj-lt"/>
          <a:ea typeface="Geneva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  <a:ea typeface="Genev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  <a:ea typeface="Genev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  <a:ea typeface="Genev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  <a:ea typeface="Genev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1"/>
          </a:solidFill>
          <a:latin typeface="Arial" pitchFamily="34" charset="0"/>
        </a:defRPr>
      </a:lvl9pPr>
    </p:titleStyle>
    <p:bodyStyle>
      <a:lvl1pPr marL="266700" indent="-266700" algn="l" rtl="0" eaLnBrk="0" fontAlgn="base" hangingPunct="0">
        <a:spcBef>
          <a:spcPct val="60000"/>
        </a:spcBef>
        <a:spcAft>
          <a:spcPct val="0"/>
        </a:spcAft>
        <a:buClr>
          <a:srgbClr val="AE0A38"/>
        </a:buClr>
        <a:buFont typeface="Wingdings" pitchFamily="2" charset="2"/>
        <a:buChar char="§"/>
        <a:defRPr sz="2400">
          <a:solidFill>
            <a:srgbClr val="777777"/>
          </a:solidFill>
          <a:latin typeface="+mn-lt"/>
          <a:ea typeface="Geneva" charset="0"/>
          <a:cs typeface="+mn-cs"/>
        </a:defRPr>
      </a:lvl1pPr>
      <a:lvl2pPr marL="827088" indent="-285750" algn="l" rtl="0" eaLnBrk="0" fontAlgn="base" hangingPunct="0">
        <a:spcBef>
          <a:spcPct val="20000"/>
        </a:spcBef>
        <a:spcAft>
          <a:spcPct val="0"/>
        </a:spcAft>
        <a:buClr>
          <a:srgbClr val="AE0A38"/>
        </a:buClr>
        <a:buChar char="•"/>
        <a:defRPr sz="2000">
          <a:solidFill>
            <a:srgbClr val="777777"/>
          </a:solidFill>
          <a:latin typeface="+mn-lt"/>
          <a:ea typeface="Geneva" charset="0"/>
        </a:defRPr>
      </a:lvl2pPr>
      <a:lvl3pPr marL="1235075" indent="-228600" algn="l" rtl="0" eaLnBrk="0" fontAlgn="base" hangingPunct="0">
        <a:spcBef>
          <a:spcPct val="20000"/>
        </a:spcBef>
        <a:spcAft>
          <a:spcPct val="0"/>
        </a:spcAft>
        <a:buClr>
          <a:srgbClr val="AE0A38"/>
        </a:buClr>
        <a:buFont typeface="Arial" pitchFamily="34" charset="0"/>
        <a:buChar char="-"/>
        <a:defRPr>
          <a:solidFill>
            <a:srgbClr val="777777"/>
          </a:solidFill>
          <a:latin typeface="+mn-lt"/>
          <a:ea typeface="Geneva" charset="0"/>
        </a:defRPr>
      </a:lvl3pPr>
      <a:lvl4pPr marL="1643063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Genev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  <a:ea typeface="Geneva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barnet.gov.uk/domesticabus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3" name="Rectangle 2"/>
          <p:cNvSpPr>
            <a:spLocks noGrp="1" noChangeArrowheads="1"/>
          </p:cNvSpPr>
          <p:nvPr>
            <p:ph type="title"/>
          </p:nvPr>
        </p:nvSpPr>
        <p:spPr>
          <a:xfrm>
            <a:off x="1857709" y="588303"/>
            <a:ext cx="8476581" cy="1303997"/>
          </a:xfrm>
        </p:spPr>
        <p:txBody>
          <a:bodyPr/>
          <a:lstStyle/>
          <a:p>
            <a:pPr algn="ctr" eaLnBrk="1" hangingPunct="1"/>
            <a:r>
              <a:rPr lang="en-GB" sz="3200" cap="none" dirty="0">
                <a:ea typeface="Geneva" pitchFamily="124" charset="-128"/>
              </a:rPr>
              <a:t>Domestic Abuse &amp; Violence Against Women &amp; Girls Strategy 2022-25</a:t>
            </a:r>
            <a:br>
              <a:rPr lang="en-GB" sz="3200" cap="none" dirty="0">
                <a:ea typeface="Geneva" pitchFamily="124" charset="-128"/>
              </a:rPr>
            </a:br>
            <a:br>
              <a:rPr lang="en-GB" sz="3200" cap="none" dirty="0">
                <a:ea typeface="Geneva" pitchFamily="124" charset="-128"/>
              </a:rPr>
            </a:br>
            <a:br>
              <a:rPr lang="en-GB" sz="3200" cap="none" dirty="0">
                <a:ea typeface="Geneva" pitchFamily="124" charset="-128"/>
              </a:rPr>
            </a:br>
            <a:r>
              <a:rPr lang="en-GB" sz="3200" cap="none" dirty="0">
                <a:ea typeface="Geneva" pitchFamily="124" charset="-128"/>
              </a:rPr>
              <a:t>Karen Lingwood,</a:t>
            </a:r>
            <a:br>
              <a:rPr lang="en-GB" sz="3200" cap="none" dirty="0">
                <a:ea typeface="Geneva" pitchFamily="124" charset="-128"/>
              </a:rPr>
            </a:br>
            <a:r>
              <a:rPr lang="en-GB" sz="3200" cap="none" dirty="0">
                <a:ea typeface="Geneva" pitchFamily="124" charset="-128"/>
              </a:rPr>
              <a:t>Domestic Abuse Consultant,</a:t>
            </a:r>
            <a:br>
              <a:rPr lang="en-GB" sz="3200" cap="none" dirty="0">
                <a:ea typeface="Geneva" pitchFamily="124" charset="-128"/>
              </a:rPr>
            </a:br>
            <a:r>
              <a:rPr lang="en-GB" sz="3200" cap="none" dirty="0">
                <a:ea typeface="Geneva" pitchFamily="124" charset="-128"/>
              </a:rPr>
              <a:t>Family Services,</a:t>
            </a:r>
            <a:br>
              <a:rPr lang="en-GB" sz="3200" cap="none" dirty="0">
                <a:ea typeface="Geneva" pitchFamily="124" charset="-128"/>
              </a:rPr>
            </a:br>
            <a:r>
              <a:rPr lang="en-GB" sz="3200" cap="none" dirty="0">
                <a:ea typeface="Geneva" pitchFamily="124" charset="-128"/>
              </a:rPr>
              <a:t>London Borough of Barnet</a:t>
            </a:r>
            <a:br>
              <a:rPr lang="en-GB" sz="3200" cap="none" dirty="0">
                <a:ea typeface="Geneva" pitchFamily="124" charset="-128"/>
              </a:rPr>
            </a:br>
            <a:br>
              <a:rPr lang="en-GB" sz="3200" cap="none" dirty="0">
                <a:ea typeface="Geneva" pitchFamily="124" charset="-128"/>
              </a:rPr>
            </a:br>
            <a:br>
              <a:rPr lang="en-GB" sz="2400" cap="none" dirty="0">
                <a:ea typeface="Geneva" pitchFamily="124" charset="-128"/>
              </a:rPr>
            </a:br>
            <a:endParaRPr lang="en-GB" sz="2400" cap="none" dirty="0">
              <a:ea typeface="Geneva" pitchFamily="124" charset="-128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BD22113-B8F8-199E-7A0A-18DAE61EFD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810" y="1308986"/>
            <a:ext cx="2634147" cy="292376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DEFEC4-8AD4-5781-5914-92D62DB379F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1CA21-92E0-4015-94F4-906B189B4051}" type="slidenum">
              <a:rPr lang="en-GB" smtClean="0"/>
              <a:pPr/>
              <a:t>2</a:t>
            </a:fld>
            <a:endParaRPr lang="en-GB" sz="900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F2B61479-EC43-8FE5-7B84-56D77D93BE4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74968089"/>
              </p:ext>
            </p:extLst>
          </p:nvPr>
        </p:nvGraphicFramePr>
        <p:xfrm>
          <a:off x="177800" y="642936"/>
          <a:ext cx="10524067" cy="5378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>
            <a:extLst>
              <a:ext uri="{FF2B5EF4-FFF2-40B4-BE49-F238E27FC236}">
                <a16:creationId xmlns:a16="http://schemas.microsoft.com/office/drawing/2014/main" id="{C7983CB7-B3A4-B61D-35A6-2DF6D9D19A1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77800" y="-384095"/>
            <a:ext cx="12186960" cy="1072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0123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16CB59-8D59-CDE0-51D3-717D30DCB0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A6F3E2-6CD6-6A44-5CEA-25872E98495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endParaRPr lang="en-GB" sz="90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37152D-94B1-C043-B8B8-A066CA6D54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800" y="-384095"/>
            <a:ext cx="12186960" cy="107298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3270F32-B944-EFBA-B884-E2287614CFAA}"/>
              </a:ext>
            </a:extLst>
          </p:cNvPr>
          <p:cNvSpPr txBox="1"/>
          <p:nvPr/>
        </p:nvSpPr>
        <p:spPr>
          <a:xfrm>
            <a:off x="338667" y="1049867"/>
            <a:ext cx="11413066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/>
              <a:t>Support Services:</a:t>
            </a:r>
          </a:p>
          <a:p>
            <a:endParaRPr lang="en-GB" dirty="0"/>
          </a:p>
          <a:p>
            <a:r>
              <a:rPr lang="en-GB" sz="2400" dirty="0"/>
              <a:t>Solace</a:t>
            </a:r>
          </a:p>
          <a:p>
            <a:endParaRPr lang="en-GB" sz="2400" dirty="0"/>
          </a:p>
          <a:p>
            <a:r>
              <a:rPr lang="en-GB" sz="2400" dirty="0"/>
              <a:t>Rise Mutual CIC</a:t>
            </a:r>
          </a:p>
          <a:p>
            <a:endParaRPr lang="en-GB" sz="2400" dirty="0"/>
          </a:p>
          <a:p>
            <a:r>
              <a:rPr lang="en-GB" sz="2400" dirty="0"/>
              <a:t>Youth Realities</a:t>
            </a:r>
          </a:p>
          <a:p>
            <a:endParaRPr lang="en-GB" sz="2400" dirty="0"/>
          </a:p>
          <a:p>
            <a:r>
              <a:rPr lang="en-GB" sz="2400" dirty="0"/>
              <a:t>AVA CODA (Early Help hubs)</a:t>
            </a:r>
          </a:p>
          <a:p>
            <a:endParaRPr lang="en-GB" sz="2400" dirty="0"/>
          </a:p>
          <a:p>
            <a:r>
              <a:rPr lang="en-GB" sz="2400" dirty="0"/>
              <a:t>For more information and support services visit:</a:t>
            </a:r>
          </a:p>
          <a:p>
            <a:r>
              <a:rPr lang="en-GB" sz="2400" dirty="0">
                <a:hlinkClick r:id="rId4"/>
              </a:rPr>
              <a:t>www.barnet.gov.uk/domesticabuse</a:t>
            </a:r>
            <a:endParaRPr lang="en-GB" sz="2400" dirty="0"/>
          </a:p>
          <a:p>
            <a:endParaRPr lang="en-GB" sz="2400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6136942"/>
      </p:ext>
    </p:extLst>
  </p:cSld>
  <p:clrMapOvr>
    <a:masterClrMapping/>
  </p:clrMapOvr>
</p:sld>
</file>

<file path=ppt/theme/theme1.xml><?xml version="1.0" encoding="utf-8"?>
<a:theme xmlns:a="http://schemas.openxmlformats.org/drawingml/2006/main" name="QBIB">
  <a:themeElements>
    <a:clrScheme name="QBIB 1">
      <a:dk1>
        <a:srgbClr val="636363"/>
      </a:dk1>
      <a:lt1>
        <a:srgbClr val="FFFFFF"/>
      </a:lt1>
      <a:dk2>
        <a:srgbClr val="AE0A38"/>
      </a:dk2>
      <a:lt2>
        <a:srgbClr val="BBBBBB"/>
      </a:lt2>
      <a:accent1>
        <a:srgbClr val="8EAE20"/>
      </a:accent1>
      <a:accent2>
        <a:srgbClr val="C6D68F"/>
      </a:accent2>
      <a:accent3>
        <a:srgbClr val="FFFFFF"/>
      </a:accent3>
      <a:accent4>
        <a:srgbClr val="535353"/>
      </a:accent4>
      <a:accent5>
        <a:srgbClr val="C6D3AB"/>
      </a:accent5>
      <a:accent6>
        <a:srgbClr val="B3C281"/>
      </a:accent6>
      <a:hlink>
        <a:srgbClr val="269FA9"/>
      </a:hlink>
      <a:folHlink>
        <a:srgbClr val="92D2D4"/>
      </a:folHlink>
    </a:clrScheme>
    <a:fontScheme name="QBI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3200" rIns="90000" bIns="4320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" latinLnBrk="0" hangingPunct="0">
          <a:lnSpc>
            <a:spcPct val="7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GB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0000" tIns="43200" rIns="90000" bIns="43200" numCol="1" anchor="b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" latinLnBrk="0" hangingPunct="0">
          <a:lnSpc>
            <a:spcPct val="7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GB" sz="1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QBIB 1">
        <a:dk1>
          <a:srgbClr val="636363"/>
        </a:dk1>
        <a:lt1>
          <a:srgbClr val="FFFFFF"/>
        </a:lt1>
        <a:dk2>
          <a:srgbClr val="AE0A38"/>
        </a:dk2>
        <a:lt2>
          <a:srgbClr val="BBBBBB"/>
        </a:lt2>
        <a:accent1>
          <a:srgbClr val="8EAE20"/>
        </a:accent1>
        <a:accent2>
          <a:srgbClr val="C6D68F"/>
        </a:accent2>
        <a:accent3>
          <a:srgbClr val="FFFFFF"/>
        </a:accent3>
        <a:accent4>
          <a:srgbClr val="535353"/>
        </a:accent4>
        <a:accent5>
          <a:srgbClr val="C6D3AB"/>
        </a:accent5>
        <a:accent6>
          <a:srgbClr val="B3C281"/>
        </a:accent6>
        <a:hlink>
          <a:srgbClr val="269FA9"/>
        </a:hlink>
        <a:folHlink>
          <a:srgbClr val="92D2D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1846C1451C4BB4FA7204CB827000B9A" ma:contentTypeVersion="12" ma:contentTypeDescription="Create a new document." ma:contentTypeScope="" ma:versionID="6a6119233bd7ee32576b290d02bd43e2">
  <xsd:schema xmlns:xsd="http://www.w3.org/2001/XMLSchema" xmlns:xs="http://www.w3.org/2001/XMLSchema" xmlns:p="http://schemas.microsoft.com/office/2006/metadata/properties" xmlns:ns3="5a12bab5-b9e1-4530-b3b2-fa6b495383a3" xmlns:ns4="26a7a263-bd98-497e-a995-76332cf6fcd8" targetNamespace="http://schemas.microsoft.com/office/2006/metadata/properties" ma:root="true" ma:fieldsID="aa561da0289c0e30de5495394c8a1f16" ns3:_="" ns4:_="">
    <xsd:import namespace="5a12bab5-b9e1-4530-b3b2-fa6b495383a3"/>
    <xsd:import namespace="26a7a263-bd98-497e-a995-76332cf6fcd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12bab5-b9e1-4530-b3b2-fa6b495383a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a7a263-bd98-497e-a995-76332cf6fcd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F4F45EB-CBF9-4802-920F-0D3E3D23A23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F51E257-4856-4930-8F1A-87F930EE8F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12bab5-b9e1-4530-b3b2-fa6b495383a3"/>
    <ds:schemaRef ds:uri="26a7a263-bd98-497e-a995-76332cf6fcd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CFBB44D-9B50-46BC-B76A-EA625CD02523}">
  <ds:schemaRefs>
    <ds:schemaRef ds:uri="26a7a263-bd98-497e-a995-76332cf6fcd8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5a12bab5-b9e1-4530-b3b2-fa6b495383a3"/>
    <ds:schemaRef ds:uri="http://www.w3.org/XML/1998/namespace"/>
  </ds:schemaRefs>
</ds:datastoreItem>
</file>

<file path=docMetadata/LabelInfo.xml><?xml version="1.0" encoding="utf-8"?>
<clbl:labelList xmlns:clbl="http://schemas.microsoft.com/office/2020/mipLabelMetadata">
  <clbl:label id="{ccdf8477-5183-4317-8e8b-f69ff0053fb7}" enabled="1" method="Standard" siteId="{1ba468b9-1414-4675-be4f-53c478ad47bb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13303</TotalTime>
  <Words>87</Words>
  <Application>Microsoft Office PowerPoint</Application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Geneva</vt:lpstr>
      <vt:lpstr>Wingdings</vt:lpstr>
      <vt:lpstr>QBIB</vt:lpstr>
      <vt:lpstr>Domestic Abuse &amp; Violence Against Women &amp; Girls Strategy 2022-25   Karen Lingwood, Domestic Abuse Consultant, Family Services, London Borough of Barnet  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Rosie.Evangelou@barnet.gov.uk</dc:creator>
  <cp:lastModifiedBy>Neill, Lauren (LBB)</cp:lastModifiedBy>
  <cp:revision>338</cp:revision>
  <dcterms:created xsi:type="dcterms:W3CDTF">2020-03-20T12:46:46Z</dcterms:created>
  <dcterms:modified xsi:type="dcterms:W3CDTF">2024-05-02T12:06:21Z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0x010100C1846C1451C4BB4FA7204CB827000B9A</vt:lpwstr>
  </property>
</Properties>
</file>