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4" d="100"/>
          <a:sy n="124" d="100"/>
        </p:scale>
        <p:origin x="27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cb444038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cb444038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cb4440387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cb4440387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cb4440387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cb4440387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cb4440387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cb4440387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cb44403873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cb44403873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cb44403873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cb44403873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cb44403873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cb44403873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d13dddbf4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d13dddbf4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d13dddbf4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d13dddbf4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0975" y="279525"/>
            <a:ext cx="732525" cy="73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8575" y="127125"/>
            <a:ext cx="732525" cy="73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25" y="-21275"/>
            <a:ext cx="9162824" cy="5175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8575" y="127125"/>
            <a:ext cx="732525" cy="73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8575" y="127125"/>
            <a:ext cx="732525" cy="73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ccdf8477-5183-4317-8e8b-f69ff0053fb7}" enabled="1" method="Standard" siteId="{1ba468b9-1414-4675-be4f-53c478ad47b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Neill, Lauren (LBB)</cp:lastModifiedBy>
  <cp:revision>1</cp:revision>
  <dcterms:modified xsi:type="dcterms:W3CDTF">2024-05-02T12:05:45Z</dcterms:modified>
</cp:coreProperties>
</file>